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  <p:sldMasterId id="2147483902" r:id="rId2"/>
    <p:sldMasterId id="2147486048" r:id="rId3"/>
  </p:sldMasterIdLst>
  <p:notesMasterIdLst>
    <p:notesMasterId r:id="rId14"/>
  </p:notesMasterIdLst>
  <p:sldIdLst>
    <p:sldId id="790" r:id="rId4"/>
    <p:sldId id="2147483591" r:id="rId5"/>
    <p:sldId id="2147479618" r:id="rId6"/>
    <p:sldId id="285" r:id="rId7"/>
    <p:sldId id="2147483592" r:id="rId8"/>
    <p:sldId id="2147483593" r:id="rId9"/>
    <p:sldId id="2147483594" r:id="rId10"/>
    <p:sldId id="2147483595" r:id="rId11"/>
    <p:sldId id="595" r:id="rId12"/>
    <p:sldId id="5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Content" id="{392C6D0F-59D7-4D98-AA9F-25FAC8F7E1AA}">
          <p14:sldIdLst>
            <p14:sldId id="790"/>
            <p14:sldId id="2147483591"/>
            <p14:sldId id="2147479618"/>
            <p14:sldId id="285"/>
            <p14:sldId id="2147483592"/>
            <p14:sldId id="2147483593"/>
            <p14:sldId id="2147483594"/>
            <p14:sldId id="2147483595"/>
            <p14:sldId id="595"/>
            <p14:sldId id="5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0078D4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9AD45-70D7-45B7-AA45-AA244F8B6F9E}" v="26" dt="2025-05-01T13:05:58.218"/>
    <p1510:client id="{94C55490-2548-46BE-A0FC-B7A2157206BA}" v="766" dt="2025-05-01T12:15:09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56" autoAdjust="0"/>
  </p:normalViewPr>
  <p:slideViewPr>
    <p:cSldViewPr snapToGrid="0">
      <p:cViewPr varScale="1">
        <p:scale>
          <a:sx n="113" d="100"/>
          <a:sy n="113" d="100"/>
        </p:scale>
        <p:origin x="15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Gregory" userId="ddda4640b7e5959f" providerId="LiveId" clId="{94C55490-2548-46BE-A0FC-B7A2157206BA}"/>
    <pc:docChg chg="undo custSel addSld delSld modSld delMainMaster modMainMaster modSection">
      <pc:chgData name="Guy Gregory" userId="ddda4640b7e5959f" providerId="LiveId" clId="{94C55490-2548-46BE-A0FC-B7A2157206BA}" dt="2025-05-01T12:18:20.967" v="3933" actId="2696"/>
      <pc:docMkLst>
        <pc:docMk/>
      </pc:docMkLst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119779832" sldId="256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30727729" sldId="258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62045778" sldId="259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1564618007" sldId="260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2027294207" sldId="261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3883146316" sldId="262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3081988177" sldId="263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2264796925" sldId="264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1385383388" sldId="265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158881788" sldId="266"/>
        </pc:sldMkLst>
      </pc:sldChg>
      <pc:sldChg chg="addSp delSp modSp add del mod addAnim delAnim modNotesTx">
        <pc:chgData name="Guy Gregory" userId="ddda4640b7e5959f" providerId="LiveId" clId="{94C55490-2548-46BE-A0FC-B7A2157206BA}" dt="2025-04-30T13:35:29.101" v="769" actId="404"/>
        <pc:sldMkLst>
          <pc:docMk/>
          <pc:sldMk cId="874704284" sldId="285"/>
        </pc:sldMkLst>
        <pc:spChg chg="del">
          <ac:chgData name="Guy Gregory" userId="ddda4640b7e5959f" providerId="LiveId" clId="{94C55490-2548-46BE-A0FC-B7A2157206BA}" dt="2025-04-30T13:31:19.733" v="672" actId="478"/>
          <ac:spMkLst>
            <pc:docMk/>
            <pc:sldMk cId="874704284" sldId="285"/>
            <ac:spMk id="2" creationId="{008DBABB-ECAA-6A0F-94EF-97DFA57B900B}"/>
          </ac:spMkLst>
        </pc:spChg>
        <pc:spChg chg="add mod">
          <ac:chgData name="Guy Gregory" userId="ddda4640b7e5959f" providerId="LiveId" clId="{94C55490-2548-46BE-A0FC-B7A2157206BA}" dt="2025-04-30T13:32:35.271" v="711"/>
          <ac:spMkLst>
            <pc:docMk/>
            <pc:sldMk cId="874704284" sldId="285"/>
            <ac:spMk id="4" creationId="{BFA11881-5F82-9AD6-228C-F95BBD61CFF3}"/>
          </ac:spMkLst>
        </pc:spChg>
        <pc:spChg chg="add mod">
          <ac:chgData name="Guy Gregory" userId="ddda4640b7e5959f" providerId="LiveId" clId="{94C55490-2548-46BE-A0FC-B7A2157206BA}" dt="2025-04-30T13:35:29.101" v="769" actId="404"/>
          <ac:spMkLst>
            <pc:docMk/>
            <pc:sldMk cId="874704284" sldId="285"/>
            <ac:spMk id="6" creationId="{B484F19A-73C4-02E7-C2F5-EFB8B7138771}"/>
          </ac:spMkLst>
        </pc:spChg>
        <pc:spChg chg="add mod">
          <ac:chgData name="Guy Gregory" userId="ddda4640b7e5959f" providerId="LiveId" clId="{94C55490-2548-46BE-A0FC-B7A2157206BA}" dt="2025-04-30T13:33:28.136" v="732"/>
          <ac:spMkLst>
            <pc:docMk/>
            <pc:sldMk cId="874704284" sldId="285"/>
            <ac:spMk id="7" creationId="{A1E7CB3C-C5D7-3DBC-A93C-4487BADF3B65}"/>
          </ac:spMkLst>
        </pc:spChg>
        <pc:spChg chg="add mod">
          <ac:chgData name="Guy Gregory" userId="ddda4640b7e5959f" providerId="LiveId" clId="{94C55490-2548-46BE-A0FC-B7A2157206BA}" dt="2025-04-30T13:33:31.568" v="734"/>
          <ac:spMkLst>
            <pc:docMk/>
            <pc:sldMk cId="874704284" sldId="285"/>
            <ac:spMk id="8" creationId="{8DB77740-ADB0-C2A4-CEB1-3E6BC78154C6}"/>
          </ac:spMkLst>
        </pc:spChg>
        <pc:spChg chg="add mod">
          <ac:chgData name="Guy Gregory" userId="ddda4640b7e5959f" providerId="LiveId" clId="{94C55490-2548-46BE-A0FC-B7A2157206BA}" dt="2025-04-30T13:34:00.939" v="760" actId="6549"/>
          <ac:spMkLst>
            <pc:docMk/>
            <pc:sldMk cId="874704284" sldId="285"/>
            <ac:spMk id="9" creationId="{1C725040-2CCC-951F-6CB7-2346BDBCF047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86" creationId="{5E35ACF6-D185-D1CC-948A-08900F6CC44C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03" creationId="{443B5E02-5DDC-4D92-2FB3-09E03DCD9C11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05" creationId="{6711FD5E-22E7-B43C-739A-495097A5DA4A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07" creationId="{6EC3EA1D-F656-0E61-D3D9-07EB68FF3A6A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09" creationId="{3C8C0852-C6C0-7146-6424-B2B49EF00E4F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11" creationId="{E2AD1915-314D-75D9-E236-5FD6459B0F61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15" creationId="{8D39D82E-DABE-369F-8766-076FCB6429F4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19" creationId="{30A3CB60-6851-37FA-DBE4-F53B1BEE7D5D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23" creationId="{D482079E-7B24-89E9-3AB8-4B4E00C12F3D}"/>
          </ac:spMkLst>
        </pc:spChg>
        <pc:spChg chg="mod">
          <ac:chgData name="Guy Gregory" userId="ddda4640b7e5959f" providerId="LiveId" clId="{94C55490-2548-46BE-A0FC-B7A2157206BA}" dt="2025-04-30T13:34:08.883" v="762" actId="1036"/>
          <ac:spMkLst>
            <pc:docMk/>
            <pc:sldMk cId="874704284" sldId="285"/>
            <ac:spMk id="158" creationId="{2C45AC4B-DCAC-4F3F-B672-6A79E00E93E6}"/>
          </ac:spMkLst>
        </pc:spChg>
        <pc:spChg chg="add del">
          <ac:chgData name="Guy Gregory" userId="ddda4640b7e5959f" providerId="LiveId" clId="{94C55490-2548-46BE-A0FC-B7A2157206BA}" dt="2025-04-30T13:33:12.204" v="715" actId="478"/>
          <ac:spMkLst>
            <pc:docMk/>
            <pc:sldMk cId="874704284" sldId="285"/>
            <ac:spMk id="160" creationId="{53963422-870C-3D2C-01BD-21BF0E432E31}"/>
          </ac:spMkLst>
        </pc:spChg>
        <pc:picChg chg="add del">
          <ac:chgData name="Guy Gregory" userId="ddda4640b7e5959f" providerId="LiveId" clId="{94C55490-2548-46BE-A0FC-B7A2157206BA}" dt="2025-04-30T13:33:12.779" v="716" actId="478"/>
          <ac:picMkLst>
            <pc:docMk/>
            <pc:sldMk cId="874704284" sldId="285"/>
            <ac:picMk id="162" creationId="{98CAE333-0262-610B-B096-02DD9E698972}"/>
          </ac:picMkLst>
        </pc:picChg>
      </pc:sldChg>
      <pc:sldChg chg="addSp modSp mod">
        <pc:chgData name="Guy Gregory" userId="ddda4640b7e5959f" providerId="LiveId" clId="{94C55490-2548-46BE-A0FC-B7A2157206BA}" dt="2025-04-30T15:43:37.917" v="2378" actId="1035"/>
        <pc:sldMkLst>
          <pc:docMk/>
          <pc:sldMk cId="3008579141" sldId="590"/>
        </pc:sldMkLst>
        <pc:spChg chg="add mod">
          <ac:chgData name="Guy Gregory" userId="ddda4640b7e5959f" providerId="LiveId" clId="{94C55490-2548-46BE-A0FC-B7A2157206BA}" dt="2025-04-30T15:43:37.917" v="2378" actId="1035"/>
          <ac:spMkLst>
            <pc:docMk/>
            <pc:sldMk cId="3008579141" sldId="590"/>
            <ac:spMk id="4" creationId="{AFF5B72B-1DF2-C3CB-B7DA-B079381B557A}"/>
          </ac:spMkLst>
        </pc:spChg>
        <pc:picChg chg="add mod">
          <ac:chgData name="Guy Gregory" userId="ddda4640b7e5959f" providerId="LiveId" clId="{94C55490-2548-46BE-A0FC-B7A2157206BA}" dt="2025-04-30T15:43:37.917" v="2378" actId="1035"/>
          <ac:picMkLst>
            <pc:docMk/>
            <pc:sldMk cId="3008579141" sldId="590"/>
            <ac:picMk id="3" creationId="{A11DDD7B-1AA4-7C7F-D1B2-906D8D2D3E8D}"/>
          </ac:picMkLst>
        </pc:picChg>
      </pc:sldChg>
      <pc:sldChg chg="addSp modSp mod modAnim">
        <pc:chgData name="Guy Gregory" userId="ddda4640b7e5959f" providerId="LiveId" clId="{94C55490-2548-46BE-A0FC-B7A2157206BA}" dt="2025-04-30T15:44:57.115" v="2395"/>
        <pc:sldMkLst>
          <pc:docMk/>
          <pc:sldMk cId="2649965684" sldId="595"/>
        </pc:sldMkLst>
        <pc:spChg chg="mod">
          <ac:chgData name="Guy Gregory" userId="ddda4640b7e5959f" providerId="LiveId" clId="{94C55490-2548-46BE-A0FC-B7A2157206BA}" dt="2025-04-30T14:03:57.020" v="1394" actId="20577"/>
          <ac:spMkLst>
            <pc:docMk/>
            <pc:sldMk cId="2649965684" sldId="595"/>
            <ac:spMk id="2" creationId="{1F240CD9-8931-BE35-D9FA-B039F95E5786}"/>
          </ac:spMkLst>
        </pc:spChg>
        <pc:spChg chg="mod">
          <ac:chgData name="Guy Gregory" userId="ddda4640b7e5959f" providerId="LiveId" clId="{94C55490-2548-46BE-A0FC-B7A2157206BA}" dt="2025-04-30T14:32:46.579" v="1858" actId="1036"/>
          <ac:spMkLst>
            <pc:docMk/>
            <pc:sldMk cId="2649965684" sldId="595"/>
            <ac:spMk id="3" creationId="{223D6B47-E32F-A022-D2A3-30FAC8E6BCC9}"/>
          </ac:spMkLst>
        </pc:spChg>
        <pc:spChg chg="mod">
          <ac:chgData name="Guy Gregory" userId="ddda4640b7e5959f" providerId="LiveId" clId="{94C55490-2548-46BE-A0FC-B7A2157206BA}" dt="2025-04-30T14:33:05.987" v="1862" actId="1076"/>
          <ac:spMkLst>
            <pc:docMk/>
            <pc:sldMk cId="2649965684" sldId="595"/>
            <ac:spMk id="4" creationId="{9904063B-4BE7-A4C7-8C6C-B0619C63830A}"/>
          </ac:spMkLst>
        </pc:spChg>
        <pc:spChg chg="mod">
          <ac:chgData name="Guy Gregory" userId="ddda4640b7e5959f" providerId="LiveId" clId="{94C55490-2548-46BE-A0FC-B7A2157206BA}" dt="2025-04-30T14:32:54.478" v="1859" actId="465"/>
          <ac:spMkLst>
            <pc:docMk/>
            <pc:sldMk cId="2649965684" sldId="595"/>
            <ac:spMk id="5" creationId="{D5B32FB6-4D9E-6408-1AEC-602D53A96A8C}"/>
          </ac:spMkLst>
        </pc:spChg>
        <pc:spChg chg="mod">
          <ac:chgData name="Guy Gregory" userId="ddda4640b7e5959f" providerId="LiveId" clId="{94C55490-2548-46BE-A0FC-B7A2157206BA}" dt="2025-04-30T14:33:14.459" v="1863" actId="1076"/>
          <ac:spMkLst>
            <pc:docMk/>
            <pc:sldMk cId="2649965684" sldId="595"/>
            <ac:spMk id="6" creationId="{D9689CEB-66C4-75CB-CB1D-E885CCCA4CDF}"/>
          </ac:spMkLst>
        </pc:spChg>
        <pc:spChg chg="mod">
          <ac:chgData name="Guy Gregory" userId="ddda4640b7e5959f" providerId="LiveId" clId="{94C55490-2548-46BE-A0FC-B7A2157206BA}" dt="2025-04-30T14:32:54.478" v="1859" actId="465"/>
          <ac:spMkLst>
            <pc:docMk/>
            <pc:sldMk cId="2649965684" sldId="595"/>
            <ac:spMk id="7" creationId="{32156F9F-8F12-7A4D-5C52-E00DE5D90D0E}"/>
          </ac:spMkLst>
        </pc:spChg>
        <pc:spChg chg="mod">
          <ac:chgData name="Guy Gregory" userId="ddda4640b7e5959f" providerId="LiveId" clId="{94C55490-2548-46BE-A0FC-B7A2157206BA}" dt="2025-04-30T14:33:20.740" v="1864" actId="1076"/>
          <ac:spMkLst>
            <pc:docMk/>
            <pc:sldMk cId="2649965684" sldId="595"/>
            <ac:spMk id="8" creationId="{5622E4D6-CF05-2441-11B5-5E0BE6BE227A}"/>
          </ac:spMkLst>
        </pc:spChg>
        <pc:spChg chg="add mod">
          <ac:chgData name="Guy Gregory" userId="ddda4640b7e5959f" providerId="LiveId" clId="{94C55490-2548-46BE-A0FC-B7A2157206BA}" dt="2025-04-30T14:32:54.478" v="1859" actId="465"/>
          <ac:spMkLst>
            <pc:docMk/>
            <pc:sldMk cId="2649965684" sldId="595"/>
            <ac:spMk id="9" creationId="{4F45C401-B050-8010-7EEC-DA06E9BBCB76}"/>
          </ac:spMkLst>
        </pc:spChg>
        <pc:spChg chg="add mod">
          <ac:chgData name="Guy Gregory" userId="ddda4640b7e5959f" providerId="LiveId" clId="{94C55490-2548-46BE-A0FC-B7A2157206BA}" dt="2025-04-30T14:33:25.141" v="1865" actId="1076"/>
          <ac:spMkLst>
            <pc:docMk/>
            <pc:sldMk cId="2649965684" sldId="595"/>
            <ac:spMk id="10" creationId="{8B253890-181D-1463-AAC3-D574FD19395F}"/>
          </ac:spMkLst>
        </pc:spChg>
        <pc:spChg chg="add mod">
          <ac:chgData name="Guy Gregory" userId="ddda4640b7e5959f" providerId="LiveId" clId="{94C55490-2548-46BE-A0FC-B7A2157206BA}" dt="2025-04-30T14:32:54.478" v="1859" actId="465"/>
          <ac:spMkLst>
            <pc:docMk/>
            <pc:sldMk cId="2649965684" sldId="595"/>
            <ac:spMk id="11" creationId="{E13A966A-4918-D494-8D11-38B10DBA2990}"/>
          </ac:spMkLst>
        </pc:spChg>
        <pc:spChg chg="add mod">
          <ac:chgData name="Guy Gregory" userId="ddda4640b7e5959f" providerId="LiveId" clId="{94C55490-2548-46BE-A0FC-B7A2157206BA}" dt="2025-04-30T15:44:22.198" v="2394" actId="20577"/>
          <ac:spMkLst>
            <pc:docMk/>
            <pc:sldMk cId="2649965684" sldId="595"/>
            <ac:spMk id="12" creationId="{543C39B9-BFEE-E034-9FED-5572B76519B4}"/>
          </ac:spMkLst>
        </pc:spChg>
        <pc:spChg chg="add mod">
          <ac:chgData name="Guy Gregory" userId="ddda4640b7e5959f" providerId="LiveId" clId="{94C55490-2548-46BE-A0FC-B7A2157206BA}" dt="2025-04-30T14:32:59.939" v="1861" actId="20577"/>
          <ac:spMkLst>
            <pc:docMk/>
            <pc:sldMk cId="2649965684" sldId="595"/>
            <ac:spMk id="13" creationId="{40C2D874-E6C2-5345-9985-34FBCD65B5EF}"/>
          </ac:spMkLst>
        </pc:spChg>
        <pc:spChg chg="add mod">
          <ac:chgData name="Guy Gregory" userId="ddda4640b7e5959f" providerId="LiveId" clId="{94C55490-2548-46BE-A0FC-B7A2157206BA}" dt="2025-04-30T14:34:42.220" v="1915" actId="20577"/>
          <ac:spMkLst>
            <pc:docMk/>
            <pc:sldMk cId="2649965684" sldId="595"/>
            <ac:spMk id="14" creationId="{AE8545C2-E1BC-969D-2DBB-576F6A950388}"/>
          </ac:spMkLst>
        </pc:spChg>
      </pc:sldChg>
      <pc:sldChg chg="modSp mod modNotesTx">
        <pc:chgData name="Guy Gregory" userId="ddda4640b7e5959f" providerId="LiveId" clId="{94C55490-2548-46BE-A0FC-B7A2157206BA}" dt="2025-05-01T11:50:56.178" v="3732" actId="20577"/>
        <pc:sldMkLst>
          <pc:docMk/>
          <pc:sldMk cId="3051921463" sldId="790"/>
        </pc:sldMkLst>
        <pc:spChg chg="mod">
          <ac:chgData name="Guy Gregory" userId="ddda4640b7e5959f" providerId="LiveId" clId="{94C55490-2548-46BE-A0FC-B7A2157206BA}" dt="2025-04-30T12:32:27.774" v="53" actId="6549"/>
          <ac:spMkLst>
            <pc:docMk/>
            <pc:sldMk cId="3051921463" sldId="790"/>
            <ac:spMk id="7" creationId="{10FDAE8B-F085-DC53-8155-E54B8CA872CD}"/>
          </ac:spMkLst>
        </pc:spChg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656791038" sldId="2147479608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325188838" sldId="2147479609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302387205" sldId="2147479613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1971420741" sldId="2147479614"/>
        </pc:sldMkLst>
      </pc:sldChg>
      <pc:sldChg chg="del">
        <pc:chgData name="Guy Gregory" userId="ddda4640b7e5959f" providerId="LiveId" clId="{94C55490-2548-46BE-A0FC-B7A2157206BA}" dt="2025-04-30T12:32:45.435" v="54" actId="2696"/>
        <pc:sldMkLst>
          <pc:docMk/>
          <pc:sldMk cId="2710275271" sldId="2147479616"/>
        </pc:sldMkLst>
      </pc:sldChg>
      <pc:sldChg chg="del">
        <pc:chgData name="Guy Gregory" userId="ddda4640b7e5959f" providerId="LiveId" clId="{94C55490-2548-46BE-A0FC-B7A2157206BA}" dt="2025-04-30T14:04:10.162" v="1431" actId="2696"/>
        <pc:sldMkLst>
          <pc:docMk/>
          <pc:sldMk cId="1938790051" sldId="2147479617"/>
        </pc:sldMkLst>
      </pc:sldChg>
      <pc:sldChg chg="addSp delSp modSp new mod modTransition modClrScheme chgLayout modNotesTx">
        <pc:chgData name="Guy Gregory" userId="ddda4640b7e5959f" providerId="LiveId" clId="{94C55490-2548-46BE-A0FC-B7A2157206BA}" dt="2025-05-01T10:48:09.627" v="3433" actId="20577"/>
        <pc:sldMkLst>
          <pc:docMk/>
          <pc:sldMk cId="3346092848" sldId="2147479618"/>
        </pc:sldMkLst>
        <pc:spChg chg="del mod ord">
          <ac:chgData name="Guy Gregory" userId="ddda4640b7e5959f" providerId="LiveId" clId="{94C55490-2548-46BE-A0FC-B7A2157206BA}" dt="2025-04-30T12:32:58.782" v="57" actId="700"/>
          <ac:spMkLst>
            <pc:docMk/>
            <pc:sldMk cId="3346092848" sldId="2147479618"/>
            <ac:spMk id="2" creationId="{E855AF95-AB11-F922-AF88-6DAA2240A845}"/>
          </ac:spMkLst>
        </pc:spChg>
        <pc:spChg chg="mod ord">
          <ac:chgData name="Guy Gregory" userId="ddda4640b7e5959f" providerId="LiveId" clId="{94C55490-2548-46BE-A0FC-B7A2157206BA}" dt="2025-04-30T12:46:26.703" v="384" actId="20577"/>
          <ac:spMkLst>
            <pc:docMk/>
            <pc:sldMk cId="3346092848" sldId="2147479618"/>
            <ac:spMk id="3" creationId="{97DF01DE-1F32-C4AC-5ECF-802542AB978F}"/>
          </ac:spMkLst>
        </pc:spChg>
        <pc:spChg chg="add del mod ord">
          <ac:chgData name="Guy Gregory" userId="ddda4640b7e5959f" providerId="LiveId" clId="{94C55490-2548-46BE-A0FC-B7A2157206BA}" dt="2025-04-30T12:33:11.126" v="59" actId="700"/>
          <ac:spMkLst>
            <pc:docMk/>
            <pc:sldMk cId="3346092848" sldId="2147479618"/>
            <ac:spMk id="4" creationId="{BD8E18C6-AF41-6182-8BBD-6D0173C433C3}"/>
          </ac:spMkLst>
        </pc:spChg>
        <pc:spChg chg="add mod ord">
          <ac:chgData name="Guy Gregory" userId="ddda4640b7e5959f" providerId="LiveId" clId="{94C55490-2548-46BE-A0FC-B7A2157206BA}" dt="2025-04-30T14:37:25.419" v="1968" actId="20577"/>
          <ac:spMkLst>
            <pc:docMk/>
            <pc:sldMk cId="3346092848" sldId="2147479618"/>
            <ac:spMk id="5" creationId="{833DA11F-CDBE-9926-361F-5575A5580D0E}"/>
          </ac:spMkLst>
        </pc:spChg>
        <pc:spChg chg="add del">
          <ac:chgData name="Guy Gregory" userId="ddda4640b7e5959f" providerId="LiveId" clId="{94C55490-2548-46BE-A0FC-B7A2157206BA}" dt="2025-04-30T12:41:15.208" v="285" actId="478"/>
          <ac:spMkLst>
            <pc:docMk/>
            <pc:sldMk cId="3346092848" sldId="2147479618"/>
            <ac:spMk id="6" creationId="{A132A9A8-72BC-6B0D-45DF-3552058C595A}"/>
          </ac:spMkLst>
        </pc:spChg>
        <pc:spChg chg="add del">
          <ac:chgData name="Guy Gregory" userId="ddda4640b7e5959f" providerId="LiveId" clId="{94C55490-2548-46BE-A0FC-B7A2157206BA}" dt="2025-04-30T12:41:24.577" v="287" actId="478"/>
          <ac:spMkLst>
            <pc:docMk/>
            <pc:sldMk cId="3346092848" sldId="2147479618"/>
            <ac:spMk id="7" creationId="{27BFEE6E-A564-7C19-84FF-214314E92094}"/>
          </ac:spMkLst>
        </pc:spChg>
        <pc:picChg chg="add mod">
          <ac:chgData name="Guy Gregory" userId="ddda4640b7e5959f" providerId="LiveId" clId="{94C55490-2548-46BE-A0FC-B7A2157206BA}" dt="2025-04-30T12:42:39.605" v="302" actId="1076"/>
          <ac:picMkLst>
            <pc:docMk/>
            <pc:sldMk cId="3346092848" sldId="2147479618"/>
            <ac:picMk id="9" creationId="{A14B610B-BF74-1A3A-2F7C-26E0D201F15C}"/>
          </ac:picMkLst>
        </pc:picChg>
      </pc:sldChg>
      <pc:sldChg chg="modSp add mod modNotesTx">
        <pc:chgData name="Guy Gregory" userId="ddda4640b7e5959f" providerId="LiveId" clId="{94C55490-2548-46BE-A0FC-B7A2157206BA}" dt="2025-05-01T10:41:21.593" v="3038" actId="20577"/>
        <pc:sldMkLst>
          <pc:docMk/>
          <pc:sldMk cId="2937291543" sldId="2147483591"/>
        </pc:sldMkLst>
        <pc:spChg chg="mod">
          <ac:chgData name="Guy Gregory" userId="ddda4640b7e5959f" providerId="LiveId" clId="{94C55490-2548-46BE-A0FC-B7A2157206BA}" dt="2025-04-30T12:47:21.067" v="391" actId="1036"/>
          <ac:spMkLst>
            <pc:docMk/>
            <pc:sldMk cId="2937291543" sldId="2147483591"/>
            <ac:spMk id="7" creationId="{5110E19F-BD38-08D3-22B7-FA78F35073D3}"/>
          </ac:spMkLst>
        </pc:spChg>
        <pc:graphicFrameChg chg="mod modGraphic">
          <ac:chgData name="Guy Gregory" userId="ddda4640b7e5959f" providerId="LiveId" clId="{94C55490-2548-46BE-A0FC-B7A2157206BA}" dt="2025-04-30T12:47:51.143" v="397" actId="404"/>
          <ac:graphicFrameMkLst>
            <pc:docMk/>
            <pc:sldMk cId="2937291543" sldId="2147483591"/>
            <ac:graphicFrameMk id="5" creationId="{E7117D61-EA10-F762-3CA3-F2BA04B42220}"/>
          </ac:graphicFrameMkLst>
        </pc:graphicFrameChg>
        <pc:picChg chg="mod">
          <ac:chgData name="Guy Gregory" userId="ddda4640b7e5959f" providerId="LiveId" clId="{94C55490-2548-46BE-A0FC-B7A2157206BA}" dt="2025-04-30T12:47:21.067" v="391" actId="1036"/>
          <ac:picMkLst>
            <pc:docMk/>
            <pc:sldMk cId="2937291543" sldId="2147483591"/>
            <ac:picMk id="6" creationId="{35443584-D293-BDDA-FBB9-47D7E516DF56}"/>
          </ac:picMkLst>
        </pc:picChg>
      </pc:sldChg>
      <pc:sldChg chg="addSp delSp modSp add mod modNotesTx">
        <pc:chgData name="Guy Gregory" userId="ddda4640b7e5959f" providerId="LiveId" clId="{94C55490-2548-46BE-A0FC-B7A2157206BA}" dt="2025-04-30T13:36:09.518" v="780" actId="1035"/>
        <pc:sldMkLst>
          <pc:docMk/>
          <pc:sldMk cId="1294067347" sldId="2147483592"/>
        </pc:sldMkLst>
        <pc:spChg chg="mod">
          <ac:chgData name="Guy Gregory" userId="ddda4640b7e5959f" providerId="LiveId" clId="{94C55490-2548-46BE-A0FC-B7A2157206BA}" dt="2025-04-30T12:51:32.529" v="405" actId="20577"/>
          <ac:spMkLst>
            <pc:docMk/>
            <pc:sldMk cId="1294067347" sldId="2147483592"/>
            <ac:spMk id="3" creationId="{97DF01DE-1F32-C4AC-5ECF-802542AB978F}"/>
          </ac:spMkLst>
        </pc:spChg>
        <pc:spChg chg="mod">
          <ac:chgData name="Guy Gregory" userId="ddda4640b7e5959f" providerId="LiveId" clId="{94C55490-2548-46BE-A0FC-B7A2157206BA}" dt="2025-04-30T13:36:02.540" v="775" actId="404"/>
          <ac:spMkLst>
            <pc:docMk/>
            <pc:sldMk cId="1294067347" sldId="2147483592"/>
            <ac:spMk id="5" creationId="{833DA11F-CDBE-9926-361F-5575A5580D0E}"/>
          </ac:spMkLst>
        </pc:spChg>
        <pc:spChg chg="add del">
          <ac:chgData name="Guy Gregory" userId="ddda4640b7e5959f" providerId="LiveId" clId="{94C55490-2548-46BE-A0FC-B7A2157206BA}" dt="2025-04-30T13:01:52.517" v="482" actId="478"/>
          <ac:spMkLst>
            <pc:docMk/>
            <pc:sldMk cId="1294067347" sldId="2147483592"/>
            <ac:spMk id="6" creationId="{9DD2E193-858A-483D-95EA-3B2B3BAB29B1}"/>
          </ac:spMkLst>
        </pc:spChg>
        <pc:picChg chg="add del mod">
          <ac:chgData name="Guy Gregory" userId="ddda4640b7e5959f" providerId="LiveId" clId="{94C55490-2548-46BE-A0FC-B7A2157206BA}" dt="2025-04-30T12:52:59.645" v="420" actId="478"/>
          <ac:picMkLst>
            <pc:docMk/>
            <pc:sldMk cId="1294067347" sldId="2147483592"/>
            <ac:picMk id="4" creationId="{D1C8F95A-14BC-5374-0856-FC8067ECAA04}"/>
          </ac:picMkLst>
        </pc:picChg>
        <pc:picChg chg="add mod">
          <ac:chgData name="Guy Gregory" userId="ddda4640b7e5959f" providerId="LiveId" clId="{94C55490-2548-46BE-A0FC-B7A2157206BA}" dt="2025-04-30T13:36:09.518" v="780" actId="1035"/>
          <ac:picMkLst>
            <pc:docMk/>
            <pc:sldMk cId="1294067347" sldId="2147483592"/>
            <ac:picMk id="8" creationId="{7C586ABF-950C-CA3D-2470-E30647F959E4}"/>
          </ac:picMkLst>
        </pc:picChg>
        <pc:picChg chg="del">
          <ac:chgData name="Guy Gregory" userId="ddda4640b7e5959f" providerId="LiveId" clId="{94C55490-2548-46BE-A0FC-B7A2157206BA}" dt="2025-04-30T12:45:08.919" v="347" actId="478"/>
          <ac:picMkLst>
            <pc:docMk/>
            <pc:sldMk cId="1294067347" sldId="2147483592"/>
            <ac:picMk id="9" creationId="{A14B610B-BF74-1A3A-2F7C-26E0D201F15C}"/>
          </ac:picMkLst>
        </pc:picChg>
        <pc:picChg chg="add mod">
          <ac:chgData name="Guy Gregory" userId="ddda4640b7e5959f" providerId="LiveId" clId="{94C55490-2548-46BE-A0FC-B7A2157206BA}" dt="2025-04-30T13:36:09.518" v="780" actId="1035"/>
          <ac:picMkLst>
            <pc:docMk/>
            <pc:sldMk cId="1294067347" sldId="2147483592"/>
            <ac:picMk id="11" creationId="{4900AA32-BAB7-4308-E688-3D91FA76B2A2}"/>
          </ac:picMkLst>
        </pc:picChg>
        <pc:picChg chg="add del mod">
          <ac:chgData name="Guy Gregory" userId="ddda4640b7e5959f" providerId="LiveId" clId="{94C55490-2548-46BE-A0FC-B7A2157206BA}" dt="2025-04-30T13:36:09.518" v="780" actId="1035"/>
          <ac:picMkLst>
            <pc:docMk/>
            <pc:sldMk cId="1294067347" sldId="2147483592"/>
            <ac:picMk id="2050" creationId="{AE440F38-1279-6647-A0FB-B978B04CBB18}"/>
          </ac:picMkLst>
        </pc:picChg>
        <pc:picChg chg="add del mod">
          <ac:chgData name="Guy Gregory" userId="ddda4640b7e5959f" providerId="LiveId" clId="{94C55490-2548-46BE-A0FC-B7A2157206BA}" dt="2025-04-30T13:13:21.967" v="494" actId="478"/>
          <ac:picMkLst>
            <pc:docMk/>
            <pc:sldMk cId="1294067347" sldId="2147483592"/>
            <ac:picMk id="2054" creationId="{A56C6FD4-BA8D-F65C-246D-8ABD042C3E8B}"/>
          </ac:picMkLst>
        </pc:picChg>
        <pc:picChg chg="add del">
          <ac:chgData name="Guy Gregory" userId="ddda4640b7e5959f" providerId="LiveId" clId="{94C55490-2548-46BE-A0FC-B7A2157206BA}" dt="2025-04-30T13:07:35.081" v="493" actId="478"/>
          <ac:picMkLst>
            <pc:docMk/>
            <pc:sldMk cId="1294067347" sldId="2147483592"/>
            <ac:picMk id="2056" creationId="{42DD084F-D82D-38C9-EBBE-AA6F7457C2EC}"/>
          </ac:picMkLst>
        </pc:picChg>
        <pc:picChg chg="add mod">
          <ac:chgData name="Guy Gregory" userId="ddda4640b7e5959f" providerId="LiveId" clId="{94C55490-2548-46BE-A0FC-B7A2157206BA}" dt="2025-04-30T13:36:09.518" v="780" actId="1035"/>
          <ac:picMkLst>
            <pc:docMk/>
            <pc:sldMk cId="1294067347" sldId="2147483592"/>
            <ac:picMk id="2058" creationId="{623B0697-19B1-516A-17E8-63FC73A3B1E2}"/>
          </ac:picMkLst>
        </pc:picChg>
      </pc:sldChg>
      <pc:sldChg chg="delSp modSp new del mod">
        <pc:chgData name="Guy Gregory" userId="ddda4640b7e5959f" providerId="LiveId" clId="{94C55490-2548-46BE-A0FC-B7A2157206BA}" dt="2025-04-30T13:34:43.592" v="764" actId="2696"/>
        <pc:sldMkLst>
          <pc:docMk/>
          <pc:sldMk cId="31069162" sldId="2147483593"/>
        </pc:sldMkLst>
        <pc:spChg chg="mod">
          <ac:chgData name="Guy Gregory" userId="ddda4640b7e5959f" providerId="LiveId" clId="{94C55490-2548-46BE-A0FC-B7A2157206BA}" dt="2025-04-30T13:24:28.365" v="669" actId="20577"/>
          <ac:spMkLst>
            <pc:docMk/>
            <pc:sldMk cId="31069162" sldId="2147483593"/>
            <ac:spMk id="2" creationId="{F1818D14-D964-CC47-7387-E4F375067B97}"/>
          </ac:spMkLst>
        </pc:spChg>
        <pc:spChg chg="del">
          <ac:chgData name="Guy Gregory" userId="ddda4640b7e5959f" providerId="LiveId" clId="{94C55490-2548-46BE-A0FC-B7A2157206BA}" dt="2025-04-30T12:55:46.647" v="476" actId="478"/>
          <ac:spMkLst>
            <pc:docMk/>
            <pc:sldMk cId="31069162" sldId="2147483593"/>
            <ac:spMk id="3" creationId="{17E5020E-BE1D-C19C-2D66-CD414C32A922}"/>
          </ac:spMkLst>
        </pc:spChg>
      </pc:sldChg>
      <pc:sldChg chg="addSp delSp modSp new mod modAnim modShow modNotesTx">
        <pc:chgData name="Guy Gregory" userId="ddda4640b7e5959f" providerId="LiveId" clId="{94C55490-2548-46BE-A0FC-B7A2157206BA}" dt="2025-05-01T12:15:25.323" v="3926" actId="207"/>
        <pc:sldMkLst>
          <pc:docMk/>
          <pc:sldMk cId="3335402717" sldId="2147483593"/>
        </pc:sldMkLst>
        <pc:spChg chg="mod">
          <ac:chgData name="Guy Gregory" userId="ddda4640b7e5959f" providerId="LiveId" clId="{94C55490-2548-46BE-A0FC-B7A2157206BA}" dt="2025-05-01T08:28:55.970" v="2507" actId="1076"/>
          <ac:spMkLst>
            <pc:docMk/>
            <pc:sldMk cId="3335402717" sldId="2147483593"/>
            <ac:spMk id="2" creationId="{EB07B57A-6DAE-8D0E-30FB-979963C39972}"/>
          </ac:spMkLst>
        </pc:spChg>
        <pc:spChg chg="del mod">
          <ac:chgData name="Guy Gregory" userId="ddda4640b7e5959f" providerId="LiveId" clId="{94C55490-2548-46BE-A0FC-B7A2157206BA}" dt="2025-04-30T13:46:42.398" v="1014" actId="478"/>
          <ac:spMkLst>
            <pc:docMk/>
            <pc:sldMk cId="3335402717" sldId="2147483593"/>
            <ac:spMk id="3" creationId="{AC102FE6-262D-7B3F-FEF3-635812062AAA}"/>
          </ac:spMkLst>
        </pc:spChg>
        <pc:spChg chg="add mod">
          <ac:chgData name="Guy Gregory" userId="ddda4640b7e5959f" providerId="LiveId" clId="{94C55490-2548-46BE-A0FC-B7A2157206BA}" dt="2025-04-30T13:44:12.908" v="996" actId="6549"/>
          <ac:spMkLst>
            <pc:docMk/>
            <pc:sldMk cId="3335402717" sldId="2147483593"/>
            <ac:spMk id="4" creationId="{D2742C1B-F77F-518F-3E7E-4E5FE63B0304}"/>
          </ac:spMkLst>
        </pc:spChg>
        <pc:spChg chg="add mod ord">
          <ac:chgData name="Guy Gregory" userId="ddda4640b7e5959f" providerId="LiveId" clId="{94C55490-2548-46BE-A0FC-B7A2157206BA}" dt="2025-05-01T12:13:39.588" v="3918" actId="167"/>
          <ac:spMkLst>
            <pc:docMk/>
            <pc:sldMk cId="3335402717" sldId="2147483593"/>
            <ac:spMk id="6" creationId="{F9E2D0A7-E1F9-A932-970E-FED1C2907ED6}"/>
          </ac:spMkLst>
        </pc:spChg>
        <pc:spChg chg="add mod">
          <ac:chgData name="Guy Gregory" userId="ddda4640b7e5959f" providerId="LiveId" clId="{94C55490-2548-46BE-A0FC-B7A2157206BA}" dt="2025-04-30T14:54:44.778" v="2274" actId="20577"/>
          <ac:spMkLst>
            <pc:docMk/>
            <pc:sldMk cId="3335402717" sldId="2147483593"/>
            <ac:spMk id="9" creationId="{394FE00B-D526-191D-4B22-5A233B14C11D}"/>
          </ac:spMkLst>
        </pc:spChg>
        <pc:spChg chg="mod">
          <ac:chgData name="Guy Gregory" userId="ddda4640b7e5959f" providerId="LiveId" clId="{94C55490-2548-46BE-A0FC-B7A2157206BA}" dt="2025-05-01T12:10:58.567" v="3898" actId="1036"/>
          <ac:spMkLst>
            <pc:docMk/>
            <pc:sldMk cId="3335402717" sldId="2147483593"/>
            <ac:spMk id="12" creationId="{38F6DE0B-CDE1-9B48-2866-E80DBABDBF72}"/>
          </ac:spMkLst>
        </pc:spChg>
        <pc:spChg chg="add mod ord">
          <ac:chgData name="Guy Gregory" userId="ddda4640b7e5959f" providerId="LiveId" clId="{94C55490-2548-46BE-A0FC-B7A2157206BA}" dt="2025-05-01T12:15:25.323" v="3926" actId="207"/>
          <ac:spMkLst>
            <pc:docMk/>
            <pc:sldMk cId="3335402717" sldId="2147483593"/>
            <ac:spMk id="19" creationId="{2C9B49EE-EC5D-F0C0-BE24-AD4A8DFDEF67}"/>
          </ac:spMkLst>
        </pc:spChg>
        <pc:grpChg chg="add mod">
          <ac:chgData name="Guy Gregory" userId="ddda4640b7e5959f" providerId="LiveId" clId="{94C55490-2548-46BE-A0FC-B7A2157206BA}" dt="2025-05-01T12:13:20.524" v="3915" actId="166"/>
          <ac:grpSpMkLst>
            <pc:docMk/>
            <pc:sldMk cId="3335402717" sldId="2147483593"/>
            <ac:grpSpMk id="18" creationId="{0137EFAB-1877-2599-8D89-CAEEBE608F68}"/>
          </ac:grpSpMkLst>
        </pc:grpChg>
        <pc:graphicFrameChg chg="add mod ord modGraphic">
          <ac:chgData name="Guy Gregory" userId="ddda4640b7e5959f" providerId="LiveId" clId="{94C55490-2548-46BE-A0FC-B7A2157206BA}" dt="2025-05-01T12:13:51.642" v="3919" actId="167"/>
          <ac:graphicFrameMkLst>
            <pc:docMk/>
            <pc:sldMk cId="3335402717" sldId="2147483593"/>
            <ac:graphicFrameMk id="5" creationId="{7DE4D21C-A112-399A-DA1B-84DA41674725}"/>
          </ac:graphicFrameMkLst>
        </pc:graphicFrameChg>
        <pc:picChg chg="add mod">
          <ac:chgData name="Guy Gregory" userId="ddda4640b7e5959f" providerId="LiveId" clId="{94C55490-2548-46BE-A0FC-B7A2157206BA}" dt="2025-04-30T14:54:53.085" v="2280" actId="1038"/>
          <ac:picMkLst>
            <pc:docMk/>
            <pc:sldMk cId="3335402717" sldId="2147483593"/>
            <ac:picMk id="8" creationId="{DEFFE9C8-38BD-0E73-0BBA-802CCF12E0E7}"/>
          </ac:picMkLst>
        </pc:picChg>
        <pc:picChg chg="add mod">
          <ac:chgData name="Guy Gregory" userId="ddda4640b7e5959f" providerId="LiveId" clId="{94C55490-2548-46BE-A0FC-B7A2157206BA}" dt="2025-05-01T12:10:58.567" v="3898" actId="1036"/>
          <ac:picMkLst>
            <pc:docMk/>
            <pc:sldMk cId="3335402717" sldId="2147483593"/>
            <ac:picMk id="10" creationId="{C44A76D6-563B-3661-4378-A7403E1AABA0}"/>
          </ac:picMkLst>
        </pc:picChg>
        <pc:picChg chg="add del mod">
          <ac:chgData name="Guy Gregory" userId="ddda4640b7e5959f" providerId="LiveId" clId="{94C55490-2548-46BE-A0FC-B7A2157206BA}" dt="2025-05-01T08:23:12.635" v="2460" actId="27803"/>
          <ac:picMkLst>
            <pc:docMk/>
            <pc:sldMk cId="3335402717" sldId="2147483593"/>
            <ac:picMk id="11" creationId="{38F6DE0B-CDE1-9B48-2866-E80DBABDBF72}"/>
          </ac:picMkLst>
        </pc:picChg>
        <pc:picChg chg="add del mod">
          <ac:chgData name="Guy Gregory" userId="ddda4640b7e5959f" providerId="LiveId" clId="{94C55490-2548-46BE-A0FC-B7A2157206BA}" dt="2025-05-01T08:23:46.482" v="2466" actId="478"/>
          <ac:picMkLst>
            <pc:docMk/>
            <pc:sldMk cId="3335402717" sldId="2147483593"/>
            <ac:picMk id="13" creationId="{25692E71-00B3-3CD4-9C03-1E7AF7279A39}"/>
          </ac:picMkLst>
        </pc:picChg>
        <pc:picChg chg="add mod">
          <ac:chgData name="Guy Gregory" userId="ddda4640b7e5959f" providerId="LiveId" clId="{94C55490-2548-46BE-A0FC-B7A2157206BA}" dt="2025-05-01T12:10:58.567" v="3898" actId="1036"/>
          <ac:picMkLst>
            <pc:docMk/>
            <pc:sldMk cId="3335402717" sldId="2147483593"/>
            <ac:picMk id="15" creationId="{C3F0E1E0-68B9-2FC4-4324-8D063790604C}"/>
          </ac:picMkLst>
        </pc:picChg>
        <pc:picChg chg="add mod">
          <ac:chgData name="Guy Gregory" userId="ddda4640b7e5959f" providerId="LiveId" clId="{94C55490-2548-46BE-A0FC-B7A2157206BA}" dt="2025-05-01T12:10:58.567" v="3898" actId="1036"/>
          <ac:picMkLst>
            <pc:docMk/>
            <pc:sldMk cId="3335402717" sldId="2147483593"/>
            <ac:picMk id="17" creationId="{06C47F21-25E6-1F71-C053-2C50647D9C98}"/>
          </ac:picMkLst>
        </pc:picChg>
        <pc:picChg chg="add del">
          <ac:chgData name="Guy Gregory" userId="ddda4640b7e5959f" providerId="LiveId" clId="{94C55490-2548-46BE-A0FC-B7A2157206BA}" dt="2025-05-01T08:24:25.920" v="2468" actId="478"/>
          <ac:picMkLst>
            <pc:docMk/>
            <pc:sldMk cId="3335402717" sldId="2147483593"/>
            <ac:picMk id="4098" creationId="{33513C4C-813A-9E54-9286-5232FA9630B4}"/>
          </ac:picMkLst>
        </pc:picChg>
        <pc:picChg chg="add mod">
          <ac:chgData name="Guy Gregory" userId="ddda4640b7e5959f" providerId="LiveId" clId="{94C55490-2548-46BE-A0FC-B7A2157206BA}" dt="2025-05-01T12:10:58.567" v="3898" actId="1036"/>
          <ac:picMkLst>
            <pc:docMk/>
            <pc:sldMk cId="3335402717" sldId="2147483593"/>
            <ac:picMk id="4100" creationId="{8EF54198-4748-DCC1-DA00-20D8EB8F1C78}"/>
          </ac:picMkLst>
        </pc:picChg>
      </pc:sldChg>
      <pc:sldChg chg="addSp delSp modSp add mod modNotesTx">
        <pc:chgData name="Guy Gregory" userId="ddda4640b7e5959f" providerId="LiveId" clId="{94C55490-2548-46BE-A0FC-B7A2157206BA}" dt="2025-05-01T10:39:13.900" v="2862" actId="6549"/>
        <pc:sldMkLst>
          <pc:docMk/>
          <pc:sldMk cId="684856935" sldId="2147483594"/>
        </pc:sldMkLst>
        <pc:spChg chg="mod">
          <ac:chgData name="Guy Gregory" userId="ddda4640b7e5959f" providerId="LiveId" clId="{94C55490-2548-46BE-A0FC-B7A2157206BA}" dt="2025-04-30T13:38:14.964" v="952" actId="20577"/>
          <ac:spMkLst>
            <pc:docMk/>
            <pc:sldMk cId="684856935" sldId="2147483594"/>
            <ac:spMk id="2" creationId="{EB07B57A-6DAE-8D0E-30FB-979963C39972}"/>
          </ac:spMkLst>
        </pc:spChg>
        <pc:spChg chg="del">
          <ac:chgData name="Guy Gregory" userId="ddda4640b7e5959f" providerId="LiveId" clId="{94C55490-2548-46BE-A0FC-B7A2157206BA}" dt="2025-04-30T13:59:48.227" v="1363" actId="478"/>
          <ac:spMkLst>
            <pc:docMk/>
            <pc:sldMk cId="684856935" sldId="2147483594"/>
            <ac:spMk id="3" creationId="{AC102FE6-262D-7B3F-FEF3-635812062AAA}"/>
          </ac:spMkLst>
        </pc:spChg>
        <pc:spChg chg="add mod">
          <ac:chgData name="Guy Gregory" userId="ddda4640b7e5959f" providerId="LiveId" clId="{94C55490-2548-46BE-A0FC-B7A2157206BA}" dt="2025-04-30T15:44:04.359" v="2386" actId="20577"/>
          <ac:spMkLst>
            <pc:docMk/>
            <pc:sldMk cId="684856935" sldId="2147483594"/>
            <ac:spMk id="4" creationId="{0C201654-E7B5-ACB8-42A5-82B789AB2F02}"/>
          </ac:spMkLst>
        </pc:spChg>
        <pc:picChg chg="add mod">
          <ac:chgData name="Guy Gregory" userId="ddda4640b7e5959f" providerId="LiveId" clId="{94C55490-2548-46BE-A0FC-B7A2157206BA}" dt="2025-04-30T14:36:17.484" v="1943" actId="1035"/>
          <ac:picMkLst>
            <pc:docMk/>
            <pc:sldMk cId="684856935" sldId="2147483594"/>
            <ac:picMk id="3074" creationId="{CE773A65-3D15-B892-E816-FA8C9E839510}"/>
          </ac:picMkLst>
        </pc:picChg>
        <pc:picChg chg="add mod">
          <ac:chgData name="Guy Gregory" userId="ddda4640b7e5959f" providerId="LiveId" clId="{94C55490-2548-46BE-A0FC-B7A2157206BA}" dt="2025-04-30T14:36:17.484" v="1943" actId="1035"/>
          <ac:picMkLst>
            <pc:docMk/>
            <pc:sldMk cId="684856935" sldId="2147483594"/>
            <ac:picMk id="3076" creationId="{842C5ABD-0B46-3BCD-C86F-2CE3791B541A}"/>
          </ac:picMkLst>
        </pc:picChg>
      </pc:sldChg>
      <pc:sldChg chg="addSp delSp modSp new mod">
        <pc:chgData name="Guy Gregory" userId="ddda4640b7e5959f" providerId="LiveId" clId="{94C55490-2548-46BE-A0FC-B7A2157206BA}" dt="2025-04-30T15:13:34.329" v="2336" actId="20577"/>
        <pc:sldMkLst>
          <pc:docMk/>
          <pc:sldMk cId="619568805" sldId="2147483595"/>
        </pc:sldMkLst>
        <pc:spChg chg="mod">
          <ac:chgData name="Guy Gregory" userId="ddda4640b7e5959f" providerId="LiveId" clId="{94C55490-2548-46BE-A0FC-B7A2157206BA}" dt="2025-04-30T15:13:34.329" v="2336" actId="20577"/>
          <ac:spMkLst>
            <pc:docMk/>
            <pc:sldMk cId="619568805" sldId="2147483595"/>
            <ac:spMk id="2" creationId="{9D8636D1-7A10-ECFC-5FA2-E645B5BD7420}"/>
          </ac:spMkLst>
        </pc:spChg>
        <pc:spChg chg="del">
          <ac:chgData name="Guy Gregory" userId="ddda4640b7e5959f" providerId="LiveId" clId="{94C55490-2548-46BE-A0FC-B7A2157206BA}" dt="2025-04-30T14:41:15.466" v="2036" actId="478"/>
          <ac:spMkLst>
            <pc:docMk/>
            <pc:sldMk cId="619568805" sldId="2147483595"/>
            <ac:spMk id="3" creationId="{958A0B17-1762-6D1C-EA1B-D04ED6E580B0}"/>
          </ac:spMkLst>
        </pc:spChg>
        <pc:spChg chg="add mod">
          <ac:chgData name="Guy Gregory" userId="ddda4640b7e5959f" providerId="LiveId" clId="{94C55490-2548-46BE-A0FC-B7A2157206BA}" dt="2025-04-30T14:35:30.481" v="1924" actId="20577"/>
          <ac:spMkLst>
            <pc:docMk/>
            <pc:sldMk cId="619568805" sldId="2147483595"/>
            <ac:spMk id="4" creationId="{B7E2CBC6-3618-DAC5-F8C2-49EB827BEE34}"/>
          </ac:spMkLst>
        </pc:spChg>
        <pc:picChg chg="add mod">
          <ac:chgData name="Guy Gregory" userId="ddda4640b7e5959f" providerId="LiveId" clId="{94C55490-2548-46BE-A0FC-B7A2157206BA}" dt="2025-04-30T14:41:36.505" v="2042" actId="1076"/>
          <ac:picMkLst>
            <pc:docMk/>
            <pc:sldMk cId="619568805" sldId="2147483595"/>
            <ac:picMk id="6" creationId="{73268683-73B5-2F70-1FB2-CD9F53129FFA}"/>
          </ac:picMkLst>
        </pc:picChg>
      </pc:sldChg>
      <pc:sldChg chg="delSp modSp add del mod delAnim">
        <pc:chgData name="Guy Gregory" userId="ddda4640b7e5959f" providerId="LiveId" clId="{94C55490-2548-46BE-A0FC-B7A2157206BA}" dt="2025-05-01T10:39:42.557" v="2863" actId="2696"/>
        <pc:sldMkLst>
          <pc:docMk/>
          <pc:sldMk cId="423567375" sldId="2147483596"/>
        </pc:sldMkLst>
        <pc:spChg chg="del">
          <ac:chgData name="Guy Gregory" userId="ddda4640b7e5959f" providerId="LiveId" clId="{94C55490-2548-46BE-A0FC-B7A2157206BA}" dt="2025-05-01T10:23:51.392" v="2538" actId="478"/>
          <ac:spMkLst>
            <pc:docMk/>
            <pc:sldMk cId="423567375" sldId="2147483596"/>
            <ac:spMk id="6" creationId="{F9E2D0A7-E1F9-A932-970E-FED1C2907ED6}"/>
          </ac:spMkLst>
        </pc:spChg>
        <pc:spChg chg="del">
          <ac:chgData name="Guy Gregory" userId="ddda4640b7e5959f" providerId="LiveId" clId="{94C55490-2548-46BE-A0FC-B7A2157206BA}" dt="2025-05-01T10:23:51.392" v="2538" actId="478"/>
          <ac:spMkLst>
            <pc:docMk/>
            <pc:sldMk cId="423567375" sldId="2147483596"/>
            <ac:spMk id="9" creationId="{394FE00B-D526-191D-4B22-5A233B14C11D}"/>
          </ac:spMkLst>
        </pc:spChg>
        <pc:spChg chg="mod">
          <ac:chgData name="Guy Gregory" userId="ddda4640b7e5959f" providerId="LiveId" clId="{94C55490-2548-46BE-A0FC-B7A2157206BA}" dt="2025-05-01T10:23:58.731" v="2578" actId="1035"/>
          <ac:spMkLst>
            <pc:docMk/>
            <pc:sldMk cId="423567375" sldId="2147483596"/>
            <ac:spMk id="12" creationId="{38F6DE0B-CDE1-9B48-2866-E80DBABDBF72}"/>
          </ac:spMkLst>
        </pc:spChg>
        <pc:graphicFrameChg chg="del">
          <ac:chgData name="Guy Gregory" userId="ddda4640b7e5959f" providerId="LiveId" clId="{94C55490-2548-46BE-A0FC-B7A2157206BA}" dt="2025-05-01T10:23:51.392" v="2538" actId="478"/>
          <ac:graphicFrameMkLst>
            <pc:docMk/>
            <pc:sldMk cId="423567375" sldId="2147483596"/>
            <ac:graphicFrameMk id="5" creationId="{7DE4D21C-A112-399A-DA1B-84DA41674725}"/>
          </ac:graphicFrameMkLst>
        </pc:graphicFrameChg>
        <pc:picChg chg="del">
          <ac:chgData name="Guy Gregory" userId="ddda4640b7e5959f" providerId="LiveId" clId="{94C55490-2548-46BE-A0FC-B7A2157206BA}" dt="2025-05-01T10:23:51.392" v="2538" actId="478"/>
          <ac:picMkLst>
            <pc:docMk/>
            <pc:sldMk cId="423567375" sldId="2147483596"/>
            <ac:picMk id="8" creationId="{DEFFE9C8-38BD-0E73-0BBA-802CCF12E0E7}"/>
          </ac:picMkLst>
        </pc:picChg>
        <pc:picChg chg="mod">
          <ac:chgData name="Guy Gregory" userId="ddda4640b7e5959f" providerId="LiveId" clId="{94C55490-2548-46BE-A0FC-B7A2157206BA}" dt="2025-05-01T10:23:58.731" v="2578" actId="1035"/>
          <ac:picMkLst>
            <pc:docMk/>
            <pc:sldMk cId="423567375" sldId="2147483596"/>
            <ac:picMk id="10" creationId="{C44A76D6-563B-3661-4378-A7403E1AABA0}"/>
          </ac:picMkLst>
        </pc:picChg>
        <pc:picChg chg="mod">
          <ac:chgData name="Guy Gregory" userId="ddda4640b7e5959f" providerId="LiveId" clId="{94C55490-2548-46BE-A0FC-B7A2157206BA}" dt="2025-05-01T10:23:58.731" v="2578" actId="1035"/>
          <ac:picMkLst>
            <pc:docMk/>
            <pc:sldMk cId="423567375" sldId="2147483596"/>
            <ac:picMk id="15" creationId="{C3F0E1E0-68B9-2FC4-4324-8D063790604C}"/>
          </ac:picMkLst>
        </pc:picChg>
        <pc:picChg chg="mod">
          <ac:chgData name="Guy Gregory" userId="ddda4640b7e5959f" providerId="LiveId" clId="{94C55490-2548-46BE-A0FC-B7A2157206BA}" dt="2025-05-01T10:23:58.731" v="2578" actId="1035"/>
          <ac:picMkLst>
            <pc:docMk/>
            <pc:sldMk cId="423567375" sldId="2147483596"/>
            <ac:picMk id="17" creationId="{06C47F21-25E6-1F71-C053-2C50647D9C98}"/>
          </ac:picMkLst>
        </pc:picChg>
        <pc:picChg chg="mod">
          <ac:chgData name="Guy Gregory" userId="ddda4640b7e5959f" providerId="LiveId" clId="{94C55490-2548-46BE-A0FC-B7A2157206BA}" dt="2025-05-01T10:23:58.731" v="2578" actId="1035"/>
          <ac:picMkLst>
            <pc:docMk/>
            <pc:sldMk cId="423567375" sldId="2147483596"/>
            <ac:picMk id="4100" creationId="{8EF54198-4748-DCC1-DA00-20D8EB8F1C78}"/>
          </ac:picMkLst>
        </pc:picChg>
      </pc:sldChg>
      <pc:sldMasterChg chg="del">
        <pc:chgData name="Guy Gregory" userId="ddda4640b7e5959f" providerId="LiveId" clId="{94C55490-2548-46BE-A0FC-B7A2157206BA}" dt="2025-05-01T12:17:12.788" v="3928" actId="2696"/>
        <pc:sldMasterMkLst>
          <pc:docMk/>
          <pc:sldMasterMk cId="2242569308" sldId="2147483703"/>
        </pc:sldMasterMkLst>
      </pc:sldMasterChg>
      <pc:sldMasterChg chg="del">
        <pc:chgData name="Guy Gregory" userId="ddda4640b7e5959f" providerId="LiveId" clId="{94C55490-2548-46BE-A0FC-B7A2157206BA}" dt="2025-05-01T12:17:17.073" v="3929" actId="2696"/>
        <pc:sldMasterMkLst>
          <pc:docMk/>
          <pc:sldMasterMk cId="1577424197" sldId="2147483750"/>
        </pc:sldMasterMkLst>
      </pc:sldMasterChg>
      <pc:sldMasterChg chg="del">
        <pc:chgData name="Guy Gregory" userId="ddda4640b7e5959f" providerId="LiveId" clId="{94C55490-2548-46BE-A0FC-B7A2157206BA}" dt="2025-05-01T12:17:26.256" v="3930" actId="2696"/>
        <pc:sldMasterMkLst>
          <pc:docMk/>
          <pc:sldMasterMk cId="989409290" sldId="2147483823"/>
        </pc:sldMasterMkLst>
      </pc:sldMasterChg>
      <pc:sldMasterChg chg="modSldLayout">
        <pc:chgData name="Guy Gregory" userId="ddda4640b7e5959f" providerId="LiveId" clId="{94C55490-2548-46BE-A0FC-B7A2157206BA}" dt="2025-04-30T14:56:52.077" v="2303" actId="20577"/>
        <pc:sldMasterMkLst>
          <pc:docMk/>
          <pc:sldMasterMk cId="893202968" sldId="2147483873"/>
        </pc:sldMasterMkLst>
        <pc:sldLayoutChg chg="modSp mod">
          <pc:chgData name="Guy Gregory" userId="ddda4640b7e5959f" providerId="LiveId" clId="{94C55490-2548-46BE-A0FC-B7A2157206BA}" dt="2025-04-30T14:56:52.077" v="2303" actId="20577"/>
          <pc:sldLayoutMkLst>
            <pc:docMk/>
            <pc:sldMasterMk cId="893202968" sldId="2147483873"/>
            <pc:sldLayoutMk cId="511952887" sldId="2147483900"/>
          </pc:sldLayoutMkLst>
          <pc:spChg chg="mod">
            <ac:chgData name="Guy Gregory" userId="ddda4640b7e5959f" providerId="LiveId" clId="{94C55490-2548-46BE-A0FC-B7A2157206BA}" dt="2025-04-30T14:56:52.077" v="2303" actId="20577"/>
            <ac:spMkLst>
              <pc:docMk/>
              <pc:sldMasterMk cId="893202968" sldId="2147483873"/>
              <pc:sldLayoutMk cId="511952887" sldId="2147483900"/>
              <ac:spMk id="3" creationId="{54188CBC-59D1-EFC1-1D12-9D301EA8F6BD}"/>
            </ac:spMkLst>
          </pc:spChg>
        </pc:sldLayoutChg>
      </pc:sldMasterChg>
      <pc:sldMasterChg chg="del">
        <pc:chgData name="Guy Gregory" userId="ddda4640b7e5959f" providerId="LiveId" clId="{94C55490-2548-46BE-A0FC-B7A2157206BA}" dt="2025-05-01T12:17:05.994" v="3927" actId="2696"/>
        <pc:sldMasterMkLst>
          <pc:docMk/>
          <pc:sldMasterMk cId="193645901" sldId="2147483931"/>
        </pc:sldMasterMkLst>
      </pc:sldMasterChg>
      <pc:sldMasterChg chg="del">
        <pc:chgData name="Guy Gregory" userId="ddda4640b7e5959f" providerId="LiveId" clId="{94C55490-2548-46BE-A0FC-B7A2157206BA}" dt="2025-05-01T12:18:09.707" v="3931" actId="2696"/>
        <pc:sldMasterMkLst>
          <pc:docMk/>
          <pc:sldMasterMk cId="494609442" sldId="2147484099"/>
        </pc:sldMasterMkLst>
      </pc:sldMasterChg>
      <pc:sldMasterChg chg="del">
        <pc:chgData name="Guy Gregory" userId="ddda4640b7e5959f" providerId="LiveId" clId="{94C55490-2548-46BE-A0FC-B7A2157206BA}" dt="2025-05-01T12:18:16.690" v="3932" actId="2696"/>
        <pc:sldMasterMkLst>
          <pc:docMk/>
          <pc:sldMasterMk cId="231545529" sldId="2147484157"/>
        </pc:sldMasterMkLst>
      </pc:sldMasterChg>
      <pc:sldMasterChg chg="del">
        <pc:chgData name="Guy Gregory" userId="ddda4640b7e5959f" providerId="LiveId" clId="{94C55490-2548-46BE-A0FC-B7A2157206BA}" dt="2025-05-01T12:18:20.967" v="3933" actId="2696"/>
        <pc:sldMasterMkLst>
          <pc:docMk/>
          <pc:sldMasterMk cId="3635249105" sldId="2147486036"/>
        </pc:sldMasterMkLst>
      </pc:sldMasterChg>
    </pc:docChg>
  </pc:docChgLst>
  <pc:docChgLst>
    <pc:chgData name="Guy Gregory" userId="ddda4640b7e5959f" providerId="LiveId" clId="{5249AD45-70D7-45B7-AA45-AA244F8B6F9E}"/>
    <pc:docChg chg="custSel modSld">
      <pc:chgData name="Guy Gregory" userId="ddda4640b7e5959f" providerId="LiveId" clId="{5249AD45-70D7-45B7-AA45-AA244F8B6F9E}" dt="2025-05-01T13:12:32.280" v="1283" actId="20577"/>
      <pc:docMkLst>
        <pc:docMk/>
      </pc:docMkLst>
      <pc:sldChg chg="modNotesTx">
        <pc:chgData name="Guy Gregory" userId="ddda4640b7e5959f" providerId="LiveId" clId="{5249AD45-70D7-45B7-AA45-AA244F8B6F9E}" dt="2025-05-01T13:09:24.078" v="1195" actId="20577"/>
        <pc:sldMkLst>
          <pc:docMk/>
          <pc:sldMk cId="874704284" sldId="285"/>
        </pc:sldMkLst>
      </pc:sldChg>
      <pc:sldChg chg="modSp mod modNotesTx">
        <pc:chgData name="Guy Gregory" userId="ddda4640b7e5959f" providerId="LiveId" clId="{5249AD45-70D7-45B7-AA45-AA244F8B6F9E}" dt="2025-05-01T12:49:11.426" v="533" actId="5793"/>
        <pc:sldMkLst>
          <pc:docMk/>
          <pc:sldMk cId="2649965684" sldId="595"/>
        </pc:sldMkLst>
        <pc:spChg chg="mod">
          <ac:chgData name="Guy Gregory" userId="ddda4640b7e5959f" providerId="LiveId" clId="{5249AD45-70D7-45B7-AA45-AA244F8B6F9E}" dt="2025-05-01T12:47:29.725" v="409" actId="122"/>
          <ac:spMkLst>
            <pc:docMk/>
            <pc:sldMk cId="2649965684" sldId="595"/>
            <ac:spMk id="2" creationId="{1F240CD9-8931-BE35-D9FA-B039F95E5786}"/>
          </ac:spMkLst>
        </pc:spChg>
        <pc:spChg chg="mod">
          <ac:chgData name="Guy Gregory" userId="ddda4640b7e5959f" providerId="LiveId" clId="{5249AD45-70D7-45B7-AA45-AA244F8B6F9E}" dt="2025-05-01T12:47:46.274" v="414" actId="20577"/>
          <ac:spMkLst>
            <pc:docMk/>
            <pc:sldMk cId="2649965684" sldId="595"/>
            <ac:spMk id="4" creationId="{9904063B-4BE7-A4C7-8C6C-B0619C63830A}"/>
          </ac:spMkLst>
        </pc:spChg>
      </pc:sldChg>
      <pc:sldChg chg="addSp delSp modSp mod modNotesTx">
        <pc:chgData name="Guy Gregory" userId="ddda4640b7e5959f" providerId="LiveId" clId="{5249AD45-70D7-45B7-AA45-AA244F8B6F9E}" dt="2025-05-01T13:03:12.560" v="1124" actId="20577"/>
        <pc:sldMkLst>
          <pc:docMk/>
          <pc:sldMk cId="2937291543" sldId="2147483591"/>
        </pc:sldMkLst>
        <pc:spChg chg="del">
          <ac:chgData name="Guy Gregory" userId="ddda4640b7e5959f" providerId="LiveId" clId="{5249AD45-70D7-45B7-AA45-AA244F8B6F9E}" dt="2025-05-01T12:56:14.693" v="1044" actId="478"/>
          <ac:spMkLst>
            <pc:docMk/>
            <pc:sldMk cId="2937291543" sldId="2147483591"/>
            <ac:spMk id="7" creationId="{5110E19F-BD38-08D3-22B7-FA78F35073D3}"/>
          </ac:spMkLst>
        </pc:spChg>
        <pc:picChg chg="add mod">
          <ac:chgData name="Guy Gregory" userId="ddda4640b7e5959f" providerId="LiveId" clId="{5249AD45-70D7-45B7-AA45-AA244F8B6F9E}" dt="2025-05-01T13:02:21.563" v="1072" actId="1038"/>
          <ac:picMkLst>
            <pc:docMk/>
            <pc:sldMk cId="2937291543" sldId="2147483591"/>
            <ac:picMk id="4" creationId="{302B9653-E08C-CF97-708C-52BD9E601721}"/>
          </ac:picMkLst>
        </pc:picChg>
        <pc:picChg chg="del">
          <ac:chgData name="Guy Gregory" userId="ddda4640b7e5959f" providerId="LiveId" clId="{5249AD45-70D7-45B7-AA45-AA244F8B6F9E}" dt="2025-05-01T12:56:14.693" v="1044" actId="478"/>
          <ac:picMkLst>
            <pc:docMk/>
            <pc:sldMk cId="2937291543" sldId="2147483591"/>
            <ac:picMk id="6" creationId="{35443584-D293-BDDA-FBB9-47D7E516DF56}"/>
          </ac:picMkLst>
        </pc:picChg>
        <pc:picChg chg="add del mod">
          <ac:chgData name="Guy Gregory" userId="ddda4640b7e5959f" providerId="LiveId" clId="{5249AD45-70D7-45B7-AA45-AA244F8B6F9E}" dt="2025-05-01T13:01:12.479" v="1055" actId="478"/>
          <ac:picMkLst>
            <pc:docMk/>
            <pc:sldMk cId="2937291543" sldId="2147483591"/>
            <ac:picMk id="1026" creationId="{5A15E556-1C44-D033-31BA-C7B3598F5B91}"/>
          </ac:picMkLst>
        </pc:picChg>
      </pc:sldChg>
      <pc:sldChg chg="modAnim modNotesTx">
        <pc:chgData name="Guy Gregory" userId="ddda4640b7e5959f" providerId="LiveId" clId="{5249AD45-70D7-45B7-AA45-AA244F8B6F9E}" dt="2025-05-01T13:12:32.280" v="1283" actId="20577"/>
        <pc:sldMkLst>
          <pc:docMk/>
          <pc:sldMk cId="1294067347" sldId="2147483592"/>
        </pc:sldMkLst>
      </pc:sldChg>
      <pc:sldChg chg="modNotesTx">
        <pc:chgData name="Guy Gregory" userId="ddda4640b7e5959f" providerId="LiveId" clId="{5249AD45-70D7-45B7-AA45-AA244F8B6F9E}" dt="2025-05-01T12:53:16.203" v="1043" actId="20577"/>
        <pc:sldMkLst>
          <pc:docMk/>
          <pc:sldMk cId="3335402717" sldId="2147483593"/>
        </pc:sldMkLst>
      </pc:sldChg>
      <pc:sldChg chg="modNotesTx">
        <pc:chgData name="Guy Gregory" userId="ddda4640b7e5959f" providerId="LiveId" clId="{5249AD45-70D7-45B7-AA45-AA244F8B6F9E}" dt="2025-05-01T12:43:38.722" v="25" actId="20577"/>
        <pc:sldMkLst>
          <pc:docMk/>
          <pc:sldMk cId="684856935" sldId="2147483594"/>
        </pc:sldMkLst>
      </pc:sldChg>
      <pc:sldChg chg="modNotesTx">
        <pc:chgData name="Guy Gregory" userId="ddda4640b7e5959f" providerId="LiveId" clId="{5249AD45-70D7-45B7-AA45-AA244F8B6F9E}" dt="2025-05-01T12:45:58.874" v="332" actId="20577"/>
        <pc:sldMkLst>
          <pc:docMk/>
          <pc:sldMk cId="619568805" sldId="21474835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AED6D-BB01-4680-A480-23A4D39BCD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3F827C1-A7AB-4B19-81B0-7CF6CA815708}">
      <dgm:prSet custT="1"/>
      <dgm:spPr/>
      <dgm:t>
        <a:bodyPr/>
        <a:lstStyle/>
        <a:p>
          <a:r>
            <a:rPr lang="en-US" sz="2400" baseline="0" noProof="0" dirty="0"/>
            <a:t>Partner Solution Architect, EMEA Partner Team (GPS)</a:t>
          </a:r>
          <a:endParaRPr lang="en-US" sz="2400" noProof="0" dirty="0"/>
        </a:p>
      </dgm:t>
    </dgm:pt>
    <dgm:pt modelId="{845255F0-833D-49B0-85E1-3289BB2D99C4}" type="parTrans" cxnId="{06BB1AAA-B122-425A-8F87-EC9FDE13BB34}">
      <dgm:prSet/>
      <dgm:spPr/>
      <dgm:t>
        <a:bodyPr/>
        <a:lstStyle/>
        <a:p>
          <a:endParaRPr lang="en-US"/>
        </a:p>
      </dgm:t>
    </dgm:pt>
    <dgm:pt modelId="{8C89D7AC-B720-4137-8ABC-711AF36A8FDF}" type="sibTrans" cxnId="{06BB1AAA-B122-425A-8F87-EC9FDE13BB34}">
      <dgm:prSet/>
      <dgm:spPr/>
      <dgm:t>
        <a:bodyPr/>
        <a:lstStyle/>
        <a:p>
          <a:endParaRPr lang="en-US"/>
        </a:p>
      </dgm:t>
    </dgm:pt>
    <dgm:pt modelId="{CD6C0CAC-4FE8-4108-B032-5FE5568061E8}">
      <dgm:prSet custT="1"/>
      <dgm:spPr/>
      <dgm:t>
        <a:bodyPr/>
        <a:lstStyle/>
        <a:p>
          <a:r>
            <a:rPr lang="en-US" sz="2400" baseline="0" noProof="0" dirty="0"/>
            <a:t>Aligned to Azure AI</a:t>
          </a:r>
        </a:p>
        <a:p>
          <a:r>
            <a:rPr lang="en-US" sz="2400" baseline="0" noProof="0" dirty="0"/>
            <a:t>Focus on Channel Partner</a:t>
          </a:r>
          <a:endParaRPr lang="en-US" sz="2400" noProof="0" dirty="0"/>
        </a:p>
      </dgm:t>
    </dgm:pt>
    <dgm:pt modelId="{B2ABC5C8-12C2-41A3-950E-ACA517019843}" type="parTrans" cxnId="{C307C410-5C4B-4EB0-AC1F-2864A05AA631}">
      <dgm:prSet/>
      <dgm:spPr/>
      <dgm:t>
        <a:bodyPr/>
        <a:lstStyle/>
        <a:p>
          <a:endParaRPr lang="en-US"/>
        </a:p>
      </dgm:t>
    </dgm:pt>
    <dgm:pt modelId="{97E57ED9-7C02-4452-AF08-11B70049D125}" type="sibTrans" cxnId="{C307C410-5C4B-4EB0-AC1F-2864A05AA631}">
      <dgm:prSet/>
      <dgm:spPr/>
      <dgm:t>
        <a:bodyPr/>
        <a:lstStyle/>
        <a:p>
          <a:endParaRPr lang="en-US"/>
        </a:p>
      </dgm:t>
    </dgm:pt>
    <dgm:pt modelId="{CCD9FCCA-6D4A-49DC-BA01-FFA9D902FC99}">
      <dgm:prSet custT="1"/>
      <dgm:spPr/>
      <dgm:t>
        <a:bodyPr/>
        <a:lstStyle/>
        <a:p>
          <a:r>
            <a:rPr lang="en-US" sz="2400" baseline="0" noProof="0" dirty="0"/>
            <a:t>20+ years of Microsoft partner experience</a:t>
          </a:r>
          <a:endParaRPr lang="en-US" sz="2400" noProof="0" dirty="0"/>
        </a:p>
      </dgm:t>
    </dgm:pt>
    <dgm:pt modelId="{E2DB6245-D393-4D4C-8F74-7CDE1032930E}" type="parTrans" cxnId="{FBFAFF19-734B-452A-8613-AE68BCA2DE20}">
      <dgm:prSet/>
      <dgm:spPr/>
      <dgm:t>
        <a:bodyPr/>
        <a:lstStyle/>
        <a:p>
          <a:endParaRPr lang="en-US"/>
        </a:p>
      </dgm:t>
    </dgm:pt>
    <dgm:pt modelId="{18CC219E-7E11-47F6-9FA3-190A181797BA}" type="sibTrans" cxnId="{FBFAFF19-734B-452A-8613-AE68BCA2DE20}">
      <dgm:prSet/>
      <dgm:spPr/>
      <dgm:t>
        <a:bodyPr/>
        <a:lstStyle/>
        <a:p>
          <a:endParaRPr lang="en-US"/>
        </a:p>
      </dgm:t>
    </dgm:pt>
    <dgm:pt modelId="{27DEEC87-083F-459E-BF91-93A09E845F6D}" type="pres">
      <dgm:prSet presAssocID="{B30AED6D-BB01-4680-A480-23A4D39BCDC0}" presName="root" presStyleCnt="0">
        <dgm:presLayoutVars>
          <dgm:dir/>
          <dgm:resizeHandles val="exact"/>
        </dgm:presLayoutVars>
      </dgm:prSet>
      <dgm:spPr/>
    </dgm:pt>
    <dgm:pt modelId="{E29AAB23-7BD3-45A8-8830-C30E9D451322}" type="pres">
      <dgm:prSet presAssocID="{43F827C1-A7AB-4B19-81B0-7CF6CA815708}" presName="compNode" presStyleCnt="0"/>
      <dgm:spPr/>
    </dgm:pt>
    <dgm:pt modelId="{4A15F39C-668F-4201-BC77-850C4E416A0E}" type="pres">
      <dgm:prSet presAssocID="{43F827C1-A7AB-4B19-81B0-7CF6CA815708}" presName="bgRect" presStyleLbl="bgShp" presStyleIdx="0" presStyleCnt="3"/>
      <dgm:spPr>
        <a:solidFill>
          <a:schemeClr val="bg2">
            <a:lumMod val="50000"/>
          </a:schemeClr>
        </a:solidFill>
      </dgm:spPr>
    </dgm:pt>
    <dgm:pt modelId="{55DFB565-179A-4341-9864-01FB3591041F}" type="pres">
      <dgm:prSet presAssocID="{43F827C1-A7AB-4B19-81B0-7CF6CA8157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B73EECD7-F709-45E5-B9C5-B00AD29756D0}" type="pres">
      <dgm:prSet presAssocID="{43F827C1-A7AB-4B19-81B0-7CF6CA815708}" presName="spaceRect" presStyleCnt="0"/>
      <dgm:spPr/>
    </dgm:pt>
    <dgm:pt modelId="{C4B9CC02-D67B-4880-8C4A-28C9AF642F89}" type="pres">
      <dgm:prSet presAssocID="{43F827C1-A7AB-4B19-81B0-7CF6CA815708}" presName="parTx" presStyleLbl="revTx" presStyleIdx="0" presStyleCnt="3">
        <dgm:presLayoutVars>
          <dgm:chMax val="0"/>
          <dgm:chPref val="0"/>
        </dgm:presLayoutVars>
      </dgm:prSet>
      <dgm:spPr/>
    </dgm:pt>
    <dgm:pt modelId="{05192210-1E4D-423D-AD32-649358A54D07}" type="pres">
      <dgm:prSet presAssocID="{8C89D7AC-B720-4137-8ABC-711AF36A8FDF}" presName="sibTrans" presStyleCnt="0"/>
      <dgm:spPr/>
    </dgm:pt>
    <dgm:pt modelId="{38EBA0DA-054F-4E8C-9B8B-444E1369B6F5}" type="pres">
      <dgm:prSet presAssocID="{CD6C0CAC-4FE8-4108-B032-5FE5568061E8}" presName="compNode" presStyleCnt="0"/>
      <dgm:spPr/>
    </dgm:pt>
    <dgm:pt modelId="{A688E6B9-9D2F-443C-9A29-B672927BBDCE}" type="pres">
      <dgm:prSet presAssocID="{CD6C0CAC-4FE8-4108-B032-5FE5568061E8}" presName="bgRect" presStyleLbl="bgShp" presStyleIdx="1" presStyleCnt="3"/>
      <dgm:spPr>
        <a:solidFill>
          <a:schemeClr val="bg2">
            <a:lumMod val="50000"/>
          </a:schemeClr>
        </a:solidFill>
      </dgm:spPr>
    </dgm:pt>
    <dgm:pt modelId="{607E46F6-C5EE-4ED3-9E92-4B47AE456B50}" type="pres">
      <dgm:prSet presAssocID="{CD6C0CAC-4FE8-4108-B032-5FE5568061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CD7BBDEF-F40C-417E-8C37-C19987AE116C}" type="pres">
      <dgm:prSet presAssocID="{CD6C0CAC-4FE8-4108-B032-5FE5568061E8}" presName="spaceRect" presStyleCnt="0"/>
      <dgm:spPr/>
    </dgm:pt>
    <dgm:pt modelId="{7EE956CD-F1E1-425C-B0E8-6836DB4F6617}" type="pres">
      <dgm:prSet presAssocID="{CD6C0CAC-4FE8-4108-B032-5FE5568061E8}" presName="parTx" presStyleLbl="revTx" presStyleIdx="1" presStyleCnt="3">
        <dgm:presLayoutVars>
          <dgm:chMax val="0"/>
          <dgm:chPref val="0"/>
        </dgm:presLayoutVars>
      </dgm:prSet>
      <dgm:spPr/>
    </dgm:pt>
    <dgm:pt modelId="{C4EE70A5-D5B9-4265-80E8-BF6091287EAA}" type="pres">
      <dgm:prSet presAssocID="{97E57ED9-7C02-4452-AF08-11B70049D125}" presName="sibTrans" presStyleCnt="0"/>
      <dgm:spPr/>
    </dgm:pt>
    <dgm:pt modelId="{2E6F71DC-9F9E-4E0F-89E4-9818D5B90A84}" type="pres">
      <dgm:prSet presAssocID="{CCD9FCCA-6D4A-49DC-BA01-FFA9D902FC99}" presName="compNode" presStyleCnt="0"/>
      <dgm:spPr/>
    </dgm:pt>
    <dgm:pt modelId="{A505BF7A-6395-43F0-8D28-CC64DF45D800}" type="pres">
      <dgm:prSet presAssocID="{CCD9FCCA-6D4A-49DC-BA01-FFA9D902FC99}" presName="bgRect" presStyleLbl="bgShp" presStyleIdx="2" presStyleCnt="3"/>
      <dgm:spPr>
        <a:solidFill>
          <a:schemeClr val="bg2">
            <a:lumMod val="50000"/>
          </a:schemeClr>
        </a:solidFill>
      </dgm:spPr>
    </dgm:pt>
    <dgm:pt modelId="{5339B5C9-9ADA-404A-88EF-BEF34E41F3FE}" type="pres">
      <dgm:prSet presAssocID="{CCD9FCCA-6D4A-49DC-BA01-FFA9D902FC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 with solid fill"/>
        </a:ext>
      </dgm:extLst>
    </dgm:pt>
    <dgm:pt modelId="{12BDE989-0623-4C4D-B3A3-D58E9C5B3572}" type="pres">
      <dgm:prSet presAssocID="{CCD9FCCA-6D4A-49DC-BA01-FFA9D902FC99}" presName="spaceRect" presStyleCnt="0"/>
      <dgm:spPr/>
    </dgm:pt>
    <dgm:pt modelId="{D617E7BC-1A7C-4C42-81FC-BAB4A2587FB3}" type="pres">
      <dgm:prSet presAssocID="{CCD9FCCA-6D4A-49DC-BA01-FFA9D902FC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50A4208-46C6-4127-940D-2069FF542CB2}" type="presOf" srcId="{43F827C1-A7AB-4B19-81B0-7CF6CA815708}" destId="{C4B9CC02-D67B-4880-8C4A-28C9AF642F89}" srcOrd="0" destOrd="0" presId="urn:microsoft.com/office/officeart/2018/2/layout/IconVerticalSolidList"/>
    <dgm:cxn modelId="{C307C410-5C4B-4EB0-AC1F-2864A05AA631}" srcId="{B30AED6D-BB01-4680-A480-23A4D39BCDC0}" destId="{CD6C0CAC-4FE8-4108-B032-5FE5568061E8}" srcOrd="1" destOrd="0" parTransId="{B2ABC5C8-12C2-41A3-950E-ACA517019843}" sibTransId="{97E57ED9-7C02-4452-AF08-11B70049D125}"/>
    <dgm:cxn modelId="{FBFAFF19-734B-452A-8613-AE68BCA2DE20}" srcId="{B30AED6D-BB01-4680-A480-23A4D39BCDC0}" destId="{CCD9FCCA-6D4A-49DC-BA01-FFA9D902FC99}" srcOrd="2" destOrd="0" parTransId="{E2DB6245-D393-4D4C-8F74-7CDE1032930E}" sibTransId="{18CC219E-7E11-47F6-9FA3-190A181797BA}"/>
    <dgm:cxn modelId="{2B36352A-9BD6-46D0-B47B-B125CDA77AAA}" type="presOf" srcId="{CCD9FCCA-6D4A-49DC-BA01-FFA9D902FC99}" destId="{D617E7BC-1A7C-4C42-81FC-BAB4A2587FB3}" srcOrd="0" destOrd="0" presId="urn:microsoft.com/office/officeart/2018/2/layout/IconVerticalSolidList"/>
    <dgm:cxn modelId="{4DEF983F-2B9C-41EA-B80A-B22960D45080}" type="presOf" srcId="{B30AED6D-BB01-4680-A480-23A4D39BCDC0}" destId="{27DEEC87-083F-459E-BF91-93A09E845F6D}" srcOrd="0" destOrd="0" presId="urn:microsoft.com/office/officeart/2018/2/layout/IconVerticalSolidList"/>
    <dgm:cxn modelId="{84765F9A-B302-4A9F-8FB4-5C5E0769C3DB}" type="presOf" srcId="{CD6C0CAC-4FE8-4108-B032-5FE5568061E8}" destId="{7EE956CD-F1E1-425C-B0E8-6836DB4F6617}" srcOrd="0" destOrd="0" presId="urn:microsoft.com/office/officeart/2018/2/layout/IconVerticalSolidList"/>
    <dgm:cxn modelId="{06BB1AAA-B122-425A-8F87-EC9FDE13BB34}" srcId="{B30AED6D-BB01-4680-A480-23A4D39BCDC0}" destId="{43F827C1-A7AB-4B19-81B0-7CF6CA815708}" srcOrd="0" destOrd="0" parTransId="{845255F0-833D-49B0-85E1-3289BB2D99C4}" sibTransId="{8C89D7AC-B720-4137-8ABC-711AF36A8FDF}"/>
    <dgm:cxn modelId="{6464D8FF-6C92-4952-ADCC-7E9191937769}" type="presParOf" srcId="{27DEEC87-083F-459E-BF91-93A09E845F6D}" destId="{E29AAB23-7BD3-45A8-8830-C30E9D451322}" srcOrd="0" destOrd="0" presId="urn:microsoft.com/office/officeart/2018/2/layout/IconVerticalSolidList"/>
    <dgm:cxn modelId="{2372FDAA-1DE0-4FAC-9460-F0B5EE1D704A}" type="presParOf" srcId="{E29AAB23-7BD3-45A8-8830-C30E9D451322}" destId="{4A15F39C-668F-4201-BC77-850C4E416A0E}" srcOrd="0" destOrd="0" presId="urn:microsoft.com/office/officeart/2018/2/layout/IconVerticalSolidList"/>
    <dgm:cxn modelId="{C562CEE7-7070-4318-B24E-ED5443A400DF}" type="presParOf" srcId="{E29AAB23-7BD3-45A8-8830-C30E9D451322}" destId="{55DFB565-179A-4341-9864-01FB3591041F}" srcOrd="1" destOrd="0" presId="urn:microsoft.com/office/officeart/2018/2/layout/IconVerticalSolidList"/>
    <dgm:cxn modelId="{140587FA-277C-4201-89C2-811E6CB545FD}" type="presParOf" srcId="{E29AAB23-7BD3-45A8-8830-C30E9D451322}" destId="{B73EECD7-F709-45E5-B9C5-B00AD29756D0}" srcOrd="2" destOrd="0" presId="urn:microsoft.com/office/officeart/2018/2/layout/IconVerticalSolidList"/>
    <dgm:cxn modelId="{DC7A707C-4A30-4035-A9FD-450CCEBE088C}" type="presParOf" srcId="{E29AAB23-7BD3-45A8-8830-C30E9D451322}" destId="{C4B9CC02-D67B-4880-8C4A-28C9AF642F89}" srcOrd="3" destOrd="0" presId="urn:microsoft.com/office/officeart/2018/2/layout/IconVerticalSolidList"/>
    <dgm:cxn modelId="{5B4636ED-3B15-4FFC-8A4F-EAEDE0DDA93F}" type="presParOf" srcId="{27DEEC87-083F-459E-BF91-93A09E845F6D}" destId="{05192210-1E4D-423D-AD32-649358A54D07}" srcOrd="1" destOrd="0" presId="urn:microsoft.com/office/officeart/2018/2/layout/IconVerticalSolidList"/>
    <dgm:cxn modelId="{924A5540-4A93-4DAE-B3DE-A59A5ED24B09}" type="presParOf" srcId="{27DEEC87-083F-459E-BF91-93A09E845F6D}" destId="{38EBA0DA-054F-4E8C-9B8B-444E1369B6F5}" srcOrd="2" destOrd="0" presId="urn:microsoft.com/office/officeart/2018/2/layout/IconVerticalSolidList"/>
    <dgm:cxn modelId="{89707B68-38E0-4909-8095-2F799769C4E4}" type="presParOf" srcId="{38EBA0DA-054F-4E8C-9B8B-444E1369B6F5}" destId="{A688E6B9-9D2F-443C-9A29-B672927BBDCE}" srcOrd="0" destOrd="0" presId="urn:microsoft.com/office/officeart/2018/2/layout/IconVerticalSolidList"/>
    <dgm:cxn modelId="{D8B3A229-520B-4DF5-A26C-83739686D167}" type="presParOf" srcId="{38EBA0DA-054F-4E8C-9B8B-444E1369B6F5}" destId="{607E46F6-C5EE-4ED3-9E92-4B47AE456B50}" srcOrd="1" destOrd="0" presId="urn:microsoft.com/office/officeart/2018/2/layout/IconVerticalSolidList"/>
    <dgm:cxn modelId="{129F4385-7479-4372-A425-ED101727D504}" type="presParOf" srcId="{38EBA0DA-054F-4E8C-9B8B-444E1369B6F5}" destId="{CD7BBDEF-F40C-417E-8C37-C19987AE116C}" srcOrd="2" destOrd="0" presId="urn:microsoft.com/office/officeart/2018/2/layout/IconVerticalSolidList"/>
    <dgm:cxn modelId="{ADBFE53C-2B23-4EA5-8CE3-D812098F8187}" type="presParOf" srcId="{38EBA0DA-054F-4E8C-9B8B-444E1369B6F5}" destId="{7EE956CD-F1E1-425C-B0E8-6836DB4F6617}" srcOrd="3" destOrd="0" presId="urn:microsoft.com/office/officeart/2018/2/layout/IconVerticalSolidList"/>
    <dgm:cxn modelId="{D13C7531-810B-4174-A581-1CB0CE368592}" type="presParOf" srcId="{27DEEC87-083F-459E-BF91-93A09E845F6D}" destId="{C4EE70A5-D5B9-4265-80E8-BF6091287EAA}" srcOrd="3" destOrd="0" presId="urn:microsoft.com/office/officeart/2018/2/layout/IconVerticalSolidList"/>
    <dgm:cxn modelId="{55CB1CA4-9B8A-4BA4-A248-035EDE664D02}" type="presParOf" srcId="{27DEEC87-083F-459E-BF91-93A09E845F6D}" destId="{2E6F71DC-9F9E-4E0F-89E4-9818D5B90A84}" srcOrd="4" destOrd="0" presId="urn:microsoft.com/office/officeart/2018/2/layout/IconVerticalSolidList"/>
    <dgm:cxn modelId="{31BA1177-F8F1-4781-8815-4060CD302F70}" type="presParOf" srcId="{2E6F71DC-9F9E-4E0F-89E4-9818D5B90A84}" destId="{A505BF7A-6395-43F0-8D28-CC64DF45D800}" srcOrd="0" destOrd="0" presId="urn:microsoft.com/office/officeart/2018/2/layout/IconVerticalSolidList"/>
    <dgm:cxn modelId="{4E81F593-59BD-4965-A60F-2F0A5A9526F6}" type="presParOf" srcId="{2E6F71DC-9F9E-4E0F-89E4-9818D5B90A84}" destId="{5339B5C9-9ADA-404A-88EF-BEF34E41F3FE}" srcOrd="1" destOrd="0" presId="urn:microsoft.com/office/officeart/2018/2/layout/IconVerticalSolidList"/>
    <dgm:cxn modelId="{B568E247-4562-4E7C-8DA2-ACA369C921B7}" type="presParOf" srcId="{2E6F71DC-9F9E-4E0F-89E4-9818D5B90A84}" destId="{12BDE989-0623-4C4D-B3A3-D58E9C5B3572}" srcOrd="2" destOrd="0" presId="urn:microsoft.com/office/officeart/2018/2/layout/IconVerticalSolidList"/>
    <dgm:cxn modelId="{84D068BF-6142-4FDD-8208-292A313A1D95}" type="presParOf" srcId="{2E6F71DC-9F9E-4E0F-89E4-9818D5B90A84}" destId="{D617E7BC-1A7C-4C42-81FC-BAB4A2587F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5F39C-668F-4201-BC77-850C4E416A0E}">
      <dsp:nvSpPr>
        <dsp:cNvPr id="0" name=""/>
        <dsp:cNvSpPr/>
      </dsp:nvSpPr>
      <dsp:spPr>
        <a:xfrm>
          <a:off x="0" y="590"/>
          <a:ext cx="5646283" cy="138078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FB565-179A-4341-9864-01FB3591041F}">
      <dsp:nvSpPr>
        <dsp:cNvPr id="0" name=""/>
        <dsp:cNvSpPr/>
      </dsp:nvSpPr>
      <dsp:spPr>
        <a:xfrm>
          <a:off x="417688" y="311267"/>
          <a:ext cx="759433" cy="75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CC02-D67B-4880-8C4A-28C9AF642F89}">
      <dsp:nvSpPr>
        <dsp:cNvPr id="0" name=""/>
        <dsp:cNvSpPr/>
      </dsp:nvSpPr>
      <dsp:spPr>
        <a:xfrm>
          <a:off x="1594810" y="590"/>
          <a:ext cx="4051472" cy="138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33" tIns="146133" rIns="146133" bIns="14613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noProof="0" dirty="0"/>
            <a:t>Partner Solution Architect, EMEA Partner Team (GPS)</a:t>
          </a:r>
          <a:endParaRPr lang="en-US" sz="2400" kern="1200" noProof="0" dirty="0"/>
        </a:p>
      </dsp:txBody>
      <dsp:txXfrm>
        <a:off x="1594810" y="590"/>
        <a:ext cx="4051472" cy="1380787"/>
      </dsp:txXfrm>
    </dsp:sp>
    <dsp:sp modelId="{A688E6B9-9D2F-443C-9A29-B672927BBDCE}">
      <dsp:nvSpPr>
        <dsp:cNvPr id="0" name=""/>
        <dsp:cNvSpPr/>
      </dsp:nvSpPr>
      <dsp:spPr>
        <a:xfrm>
          <a:off x="0" y="1726575"/>
          <a:ext cx="5646283" cy="138078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E46F6-C5EE-4ED3-9E92-4B47AE456B50}">
      <dsp:nvSpPr>
        <dsp:cNvPr id="0" name=""/>
        <dsp:cNvSpPr/>
      </dsp:nvSpPr>
      <dsp:spPr>
        <a:xfrm>
          <a:off x="417688" y="2037252"/>
          <a:ext cx="759433" cy="75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956CD-F1E1-425C-B0E8-6836DB4F6617}">
      <dsp:nvSpPr>
        <dsp:cNvPr id="0" name=""/>
        <dsp:cNvSpPr/>
      </dsp:nvSpPr>
      <dsp:spPr>
        <a:xfrm>
          <a:off x="1594810" y="1726575"/>
          <a:ext cx="4051472" cy="138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33" tIns="146133" rIns="146133" bIns="14613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noProof="0" dirty="0"/>
            <a:t>Aligned to Azure AI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noProof="0" dirty="0"/>
            <a:t>Focus on Channel Partner</a:t>
          </a:r>
          <a:endParaRPr lang="en-US" sz="2400" kern="1200" noProof="0" dirty="0"/>
        </a:p>
      </dsp:txBody>
      <dsp:txXfrm>
        <a:off x="1594810" y="1726575"/>
        <a:ext cx="4051472" cy="1380787"/>
      </dsp:txXfrm>
    </dsp:sp>
    <dsp:sp modelId="{A505BF7A-6395-43F0-8D28-CC64DF45D800}">
      <dsp:nvSpPr>
        <dsp:cNvPr id="0" name=""/>
        <dsp:cNvSpPr/>
      </dsp:nvSpPr>
      <dsp:spPr>
        <a:xfrm>
          <a:off x="0" y="3452559"/>
          <a:ext cx="5646283" cy="138078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9B5C9-9ADA-404A-88EF-BEF34E41F3FE}">
      <dsp:nvSpPr>
        <dsp:cNvPr id="0" name=""/>
        <dsp:cNvSpPr/>
      </dsp:nvSpPr>
      <dsp:spPr>
        <a:xfrm>
          <a:off x="417688" y="3763237"/>
          <a:ext cx="759433" cy="75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7E7BC-1A7C-4C42-81FC-BAB4A2587FB3}">
      <dsp:nvSpPr>
        <dsp:cNvPr id="0" name=""/>
        <dsp:cNvSpPr/>
      </dsp:nvSpPr>
      <dsp:spPr>
        <a:xfrm>
          <a:off x="1594810" y="3452559"/>
          <a:ext cx="4051472" cy="1380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133" tIns="146133" rIns="146133" bIns="14613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noProof="0" dirty="0"/>
            <a:t>20+ years of Microsoft partner experience</a:t>
          </a:r>
          <a:endParaRPr lang="en-US" sz="2400" kern="1200" noProof="0" dirty="0"/>
        </a:p>
      </dsp:txBody>
      <dsp:txXfrm>
        <a:off x="1594810" y="3452559"/>
        <a:ext cx="4051472" cy="1380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2B8A7-B423-4E77-A77F-1469B7F541BB}" type="datetimeFigureOut"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2B6A4-2C13-43C8-B98A-6A6C4BC387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Opening question – “how long before you, or your customers start ‘hiring’ AI staff members’? “how will you maximise the opportunity”?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6 point checklist, disguised as a presentation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Honestly, each one of these six slides could be a 1 hour presentation, so the onus is on you to go off and do some homework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Slides will be available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5F031-A3F5-48AA-BF29-17EDFA55B13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67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Please feel free to connect with me on LinkedIn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86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 want you to reach this outcome by yourself by reading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Work Trend Index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Concept of Frontier Firm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Intelligence on tap</a:t>
            </a:r>
          </a:p>
          <a:p>
            <a:pPr marL="171450" indent="-171450">
              <a:buFontTx/>
              <a:buChar char="-"/>
            </a:pPr>
            <a:r>
              <a:rPr lang="en-GB" dirty="0"/>
              <a:t>Human-agent teams will become common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 employee will be an agent boss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How do we take this concept of Frontier Firm, and build the Frontier Partner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2B6A4-2C13-43C8-B98A-6A6C4BC3874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23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76C78-6CFE-392D-4B09-BC12F5A4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BA39E-3E1E-DD5F-E90C-C39B2BEF3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42AD1-1CCF-EDD1-C795-7AD2A2DF3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Grounding in data using services like Azure AI Search (and also up-to-date info provided by Bing Search)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Responsible AI Approach - Protection of inputs, compliant outputs and Prompt Shielding using Azure AI Content Safety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Extensive model choice – 1,900+ models, including Azure OpenAI models, from Meta, Mistral, Cohere, and our own open-source SLM, Phi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Azure AI Agent Service  – </a:t>
            </a:r>
            <a:r>
              <a:rPr lang="en-US" sz="1200" dirty="0">
                <a:cs typeface="Segoe Sans Text" pitchFamily="2" charset="0"/>
              </a:rPr>
              <a:t>which was announced at Microsoft Ignite last November, and provides a </a:t>
            </a:r>
            <a:r>
              <a:rPr lang="en-GB" sz="18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fully managed service designed to empower partners and developers to securely build, deploy, and scale high-quality, and extensible AI agents.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Tight integration with all of the tools that developers know and love </a:t>
            </a:r>
            <a:r>
              <a:rPr lang="en-GB" sz="2800" dirty="0">
                <a:effectLst/>
                <a:latin typeface="Calibri" panose="020F0502020204030204" pitchFamily="34" charset="0"/>
              </a:rPr>
              <a:t>(Copilot Studio, VS Code, GitHub, Foundry SDK, frameworks like </a:t>
            </a:r>
            <a:r>
              <a:rPr lang="en-GB" sz="2800" dirty="0" err="1">
                <a:effectLst/>
                <a:latin typeface="Calibri" panose="020F0502020204030204" pitchFamily="34" charset="0"/>
              </a:rPr>
              <a:t>Langchain</a:t>
            </a:r>
            <a:r>
              <a:rPr lang="en-GB" sz="2800" dirty="0">
                <a:effectLst/>
                <a:latin typeface="Calibri" panose="020F0502020204030204" pitchFamily="34" charset="0"/>
              </a:rPr>
              <a:t>, </a:t>
            </a:r>
            <a:r>
              <a:rPr lang="en-GB" sz="2800" dirty="0" err="1">
                <a:effectLst/>
                <a:latin typeface="Calibri" panose="020F0502020204030204" pitchFamily="34" charset="0"/>
              </a:rPr>
              <a:t>LlamaIndex</a:t>
            </a:r>
            <a:r>
              <a:rPr lang="en-GB" sz="2800" dirty="0">
                <a:effectLst/>
                <a:latin typeface="Calibri" panose="020F0502020204030204" pitchFamily="34" charset="0"/>
              </a:rPr>
              <a:t>, </a:t>
            </a:r>
            <a:r>
              <a:rPr lang="en-GB" sz="2800" dirty="0" err="1">
                <a:effectLst/>
                <a:latin typeface="Calibri" panose="020F0502020204030204" pitchFamily="34" charset="0"/>
              </a:rPr>
              <a:t>AutoGen</a:t>
            </a:r>
            <a:r>
              <a:rPr lang="en-GB" sz="2800" dirty="0">
                <a:effectLst/>
                <a:latin typeface="Calibri" panose="020F0502020204030204" pitchFamily="34" charset="0"/>
              </a:rPr>
              <a:t>, SK, etc.)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6CBB-5845-04A0-B2B0-325BB448D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10607-802F-4D5C-A6A7-F9072DE4C7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24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Step 1 – Build an AI skills plan for your team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Microsoft are doing </a:t>
            </a:r>
            <a:r>
              <a:rPr lang="en-GB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our bit</a:t>
            </a:r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GUINNESS WORLD RECORDS™ title for the </a:t>
            </a:r>
            <a:r>
              <a:rPr lang="en-GB" b="0" i="1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most users to take an online multi-level artificial intelligence lesson in 24 hours</a:t>
            </a:r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, with a total of 126,151 participants – 8</a:t>
            </a:r>
            <a:r>
              <a:rPr lang="en-GB" b="0" i="0" baseline="3000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th</a:t>
            </a:r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April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Still open until 28</a:t>
            </a:r>
            <a:r>
              <a:rPr lang="en-GB" b="0" i="0" baseline="3000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th</a:t>
            </a:r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May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50,000 Exam Vouchers – consider going for AI-900, then AI-102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Microsoft Learn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Applied Skills</a:t>
            </a:r>
          </a:p>
          <a:p>
            <a:endParaRPr lang="en-GB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0" dirty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Marketing co-op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2B6A4-2C13-43C8-B98A-6A6C4BC3874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3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Ensure you are empowering your team with the right tools:</a:t>
            </a: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Azure, Azure AI Foundry, VS Code, Python, and GitHub Copilot</a:t>
            </a:r>
          </a:p>
          <a:p>
            <a:pPr marL="0" algn="l" rtl="0" eaLnBrk="1" fontAlgn="t" latinLnBrk="0" hangingPunct="1">
              <a:buNone/>
            </a:pPr>
            <a:endParaRPr lang="en-GB" sz="1800" b="0" i="0" u="none" strike="noStrike" kern="120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These tools will be available to most of the partners in this room as part of their Partner Benefits</a:t>
            </a:r>
          </a:p>
          <a:p>
            <a:pPr marL="0" algn="l" rtl="0" eaLnBrk="1" fontAlgn="t" latinLnBrk="0" hangingPunct="1">
              <a:buNone/>
            </a:pPr>
            <a:endParaRPr lang="en-GB" sz="1800" b="0" i="0" u="none" strike="noStrike" kern="120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Find the person responsible for your Azure Bulk Credit, and ensure that it’s being utilised</a:t>
            </a:r>
          </a:p>
          <a:p>
            <a:pPr marL="0" algn="l" rtl="0" eaLnBrk="1" fontAlgn="t" latinLnBrk="0" hangingPunct="1">
              <a:buNone/>
            </a:pPr>
            <a:endParaRPr lang="en-GB" sz="1800" b="0" i="0" u="none" strike="noStrike" kern="120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If you don’t have access to an Azure subscription, you can get started with GitHub Models and the free tier of GitHub Copilot</a:t>
            </a:r>
          </a:p>
          <a:p>
            <a:pPr marL="0" algn="l" rtl="0" eaLnBrk="1" fontAlgn="t" latinLnBrk="0" hangingPunct="1">
              <a:buNone/>
            </a:pPr>
            <a:endParaRPr lang="en-GB" sz="1800" b="0" i="0" u="none" strike="noStrike" kern="120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Visual Studio Subscriptions</a:t>
            </a:r>
          </a:p>
          <a:p>
            <a:pPr marL="0" algn="l" rtl="0" eaLnBrk="1" fontAlgn="t" latinLnBrk="0" hangingPunct="1">
              <a:buNone/>
            </a:pPr>
            <a:endParaRPr lang="en-GB" sz="1800" b="0" i="0" u="none" strike="noStrike" kern="120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Partner Launch</a:t>
            </a:r>
            <a:r>
              <a:rPr lang="en-GB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($345)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Partner Success Core</a:t>
            </a:r>
            <a:r>
              <a:rPr lang="en-GB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($895)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Partner Success Expanded</a:t>
            </a:r>
            <a:r>
              <a:rPr lang="en-GB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($3,995)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Solutions Partner</a:t>
            </a:r>
            <a:r>
              <a:rPr lang="en-GB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($4,730)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buNone/>
            </a:pP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Specialized Partner</a:t>
            </a:r>
            <a:r>
              <a:rPr lang="en-GB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($4,730)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GB" b="0" dirty="0"/>
          </a:p>
          <a:p>
            <a:endParaRPr lang="en-GB" b="0" dirty="0"/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Credit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700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gpt-4o mini output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0.6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dollars per million tokens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Number of tokens (M)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1166.667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millions of tokens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Number of words (M)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875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millions of words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Typical book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90,000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words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Number of books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9722.222</a:t>
            </a:r>
            <a:r>
              <a:rPr lang="en-GB" sz="2800" b="0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books</a:t>
            </a:r>
            <a:r>
              <a:rPr lang="en-GB" sz="2800" b="0" dirty="0"/>
              <a:t>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2B6A4-2C13-43C8-B98A-6A6C4BC3874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78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Be your own customer zero</a:t>
            </a:r>
          </a:p>
          <a:p>
            <a:pPr marL="171450" indent="-171450">
              <a:buFontTx/>
              <a:buChar char="-"/>
            </a:pPr>
            <a:r>
              <a:rPr lang="en-GB" dirty="0"/>
              <a:t>Select one internal workflow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up to your customers not with slides, but with demos</a:t>
            </a:r>
          </a:p>
          <a:p>
            <a:pPr marL="171450" indent="-171450">
              <a:buFontTx/>
              <a:buChar char="-"/>
            </a:pPr>
            <a:r>
              <a:rPr lang="en-GB" dirty="0"/>
              <a:t>Join or lead hackathon events to help customers explore the art of the possible</a:t>
            </a:r>
          </a:p>
          <a:p>
            <a:pPr marL="171450" indent="-171450">
              <a:buFontTx/>
              <a:buChar char="-"/>
            </a:pPr>
            <a:r>
              <a:rPr lang="en-GB" dirty="0"/>
              <a:t>Don’t reinvent the wheel, start with our code samples, and build from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2B6A4-2C13-43C8-B98A-6A6C4BC3874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05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Join the community of  AI Builders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Azure AI Discord of 24,000 people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Azure AI Blog and Discussions forum on GitHub</a:t>
            </a:r>
          </a:p>
          <a:p>
            <a:pPr marL="171450" indent="-171450">
              <a:buFontTx/>
              <a:buChar char="-"/>
            </a:pPr>
            <a:r>
              <a:rPr lang="en-GB" dirty="0"/>
              <a:t>Attend your local user group</a:t>
            </a:r>
          </a:p>
          <a:p>
            <a:pPr marL="171450" indent="-171450">
              <a:buFontTx/>
              <a:buChar char="-"/>
            </a:pPr>
            <a:r>
              <a:rPr lang="en-GB" dirty="0"/>
              <a:t>No user group? Start one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That’s the end of my presentation, and here’s the summary of the six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2B6A4-2C13-43C8-B98A-6A6C4BC3874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2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homework</a:t>
            </a:r>
          </a:p>
          <a:p>
            <a:r>
              <a:rPr lang="en-US" dirty="0"/>
              <a:t>Feel free to take a photo</a:t>
            </a:r>
          </a:p>
          <a:p>
            <a:endParaRPr lang="en-US" dirty="0"/>
          </a:p>
          <a:p>
            <a:r>
              <a:rPr lang="en-US" dirty="0"/>
              <a:t>If you’d like to download a PDF of this slide deck…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93F4B-43B3-47F5-B39A-44296E61D28D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21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AFCD95-5F96-BA7C-EAC3-994C286B2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045" t="31096" b="16981"/>
          <a:stretch/>
        </p:blipFill>
        <p:spPr>
          <a:xfrm>
            <a:off x="0" y="0"/>
            <a:ext cx="73913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E111A5-EDD2-A8EF-9383-EFEC24041B3D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9F74CF63-F396-7FE6-6035-53FEF05A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CFDAEF-788E-C8F4-3E99-8EBF3259F0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91F2C">
                    <a:alpha val="79440"/>
                  </a:srgbClr>
                </a:gs>
                <a:gs pos="100000">
                  <a:srgbClr val="091F2C">
                    <a:alpha val="44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>
                    <a:alpha val="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58EFF3BA-D5B5-C20A-1727-192BA90F9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70" name="Text Placeholder 52">
            <a:extLst>
              <a:ext uri="{FF2B5EF4-FFF2-40B4-BE49-F238E27FC236}">
                <a16:creationId xmlns:a16="http://schemas.microsoft.com/office/drawing/2014/main" id="{3365F255-61E9-4FDE-79C5-55F6229FD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42094ABF-7215-BA7D-BB78-DACB163876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3" name="Text Placeholder 52">
            <a:extLst>
              <a:ext uri="{FF2B5EF4-FFF2-40B4-BE49-F238E27FC236}">
                <a16:creationId xmlns:a16="http://schemas.microsoft.com/office/drawing/2014/main" id="{4EF2B609-E25B-CA5A-56BB-E39AE799F6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0" name="Text Placeholder 43">
            <a:extLst>
              <a:ext uri="{FF2B5EF4-FFF2-40B4-BE49-F238E27FC236}">
                <a16:creationId xmlns:a16="http://schemas.microsoft.com/office/drawing/2014/main" id="{126B8FBE-6FFD-D708-4310-3DB30CC02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17864FF-4A50-DC7B-BB07-29F1C7EDA9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6" name="Text Placeholder 43">
            <a:extLst>
              <a:ext uri="{FF2B5EF4-FFF2-40B4-BE49-F238E27FC236}">
                <a16:creationId xmlns:a16="http://schemas.microsoft.com/office/drawing/2014/main" id="{E853F263-D870-2A56-1FC8-7D52B8128F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9" name="Text Placeholder 52">
            <a:extLst>
              <a:ext uri="{FF2B5EF4-FFF2-40B4-BE49-F238E27FC236}">
                <a16:creationId xmlns:a16="http://schemas.microsoft.com/office/drawing/2014/main" id="{78CA5F0D-349B-7C23-E229-ABC4D1866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800937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  <a:endParaRPr lang="en-US" sz="4800" b="1" kern="1200" cap="none" spc="0" baseline="0" dirty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95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0354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71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6405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449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02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900" r:id="rId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59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15" r:id="rId2"/>
    <p:sldLayoutId id="2147486112" r:id="rId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Text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1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8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tartAzureA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t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hyperlink" Target="https://ai.azure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hyperlink" Target="https://aka.ms/AISkillsFest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hyperlink" Target="https://aka.ms/PartnerProgramBenefits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47.png"/><Relationship Id="rId5" Type="http://schemas.openxmlformats.org/officeDocument/2006/relationships/image" Target="../media/image33.png"/><Relationship Id="rId10" Type="http://schemas.openxmlformats.org/officeDocument/2006/relationships/image" Target="../media/image46.sv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ka.ms/azureai-samples" TargetMode="External"/><Relationship Id="rId4" Type="http://schemas.openxmlformats.org/officeDocument/2006/relationships/image" Target="../media/image4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AI/Disco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zureAI/Discord" TargetMode="External"/><Relationship Id="rId3" Type="http://schemas.openxmlformats.org/officeDocument/2006/relationships/hyperlink" Target="https://aka.ms/wti" TargetMode="External"/><Relationship Id="rId7" Type="http://schemas.openxmlformats.org/officeDocument/2006/relationships/hyperlink" Target="http://aka.ms/azureai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PartnerProgramBenefits" TargetMode="External"/><Relationship Id="rId5" Type="http://schemas.openxmlformats.org/officeDocument/2006/relationships/hyperlink" Target="https://aka.ms/AISkillsFest" TargetMode="External"/><Relationship Id="rId4" Type="http://schemas.openxmlformats.org/officeDocument/2006/relationships/hyperlink" Target="https://ai.az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Microsoft logo">
            <a:extLst>
              <a:ext uri="{FF2B5EF4-FFF2-40B4-BE49-F238E27FC236}">
                <a16:creationId xmlns:a16="http://schemas.microsoft.com/office/drawing/2014/main" id="{6AC0280E-1CC1-8363-724C-0B8A7929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0FDAE8B-F085-DC53-8155-E54B8CA8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936557"/>
            <a:ext cx="7467600" cy="984885"/>
          </a:xfrm>
        </p:spPr>
        <p:txBody>
          <a:bodyPr/>
          <a:lstStyle/>
          <a:p>
            <a:r>
              <a:rPr lang="en-US" sz="5200" dirty="0"/>
              <a:t>Getting started with</a:t>
            </a:r>
            <a:br>
              <a:rPr lang="en-US" sz="5200" dirty="0"/>
            </a:br>
            <a:r>
              <a:rPr lang="en-US" sz="5200" dirty="0"/>
              <a:t>Azure AI Foundry</a:t>
            </a:r>
            <a:endParaRPr lang="en-IN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74F607-7FF3-4735-4659-1D2EFEBE2F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800" y="4334826"/>
            <a:ext cx="9144000" cy="246221"/>
          </a:xfrm>
        </p:spPr>
        <p:txBody>
          <a:bodyPr/>
          <a:lstStyle/>
          <a:p>
            <a:r>
              <a:rPr lang="en-IN" dirty="0"/>
              <a:t>Guy Gregory – Partner Solution Architect (Azure AI)</a:t>
            </a:r>
          </a:p>
        </p:txBody>
      </p:sp>
    </p:spTree>
    <p:extLst>
      <p:ext uri="{BB962C8B-B14F-4D97-AF65-F5344CB8AC3E}">
        <p14:creationId xmlns:p14="http://schemas.microsoft.com/office/powerpoint/2010/main" val="30519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DDD7B-1AA4-7C7F-D1B2-906D8D2D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03" y="687161"/>
            <a:ext cx="4286250" cy="428625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F5B72B-1DF2-C3CB-B7DA-B079381B557A}"/>
              </a:ext>
            </a:extLst>
          </p:cNvPr>
          <p:cNvSpPr txBox="1">
            <a:spLocks/>
          </p:cNvSpPr>
          <p:nvPr/>
        </p:nvSpPr>
        <p:spPr>
          <a:xfrm>
            <a:off x="5589189" y="5122882"/>
            <a:ext cx="4932477" cy="42223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400" b="1" dirty="0">
                <a:hlinkClick r:id="rId3"/>
              </a:rPr>
              <a:t>https://aka.ms/StartAzureAI</a:t>
            </a:r>
            <a:r>
              <a:rPr lang="en-GB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5791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7C95-1C55-979B-3304-1F1856B9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noProof="0" dirty="0"/>
              <a:t>Introduction – Guy Gregory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117D61-EA10-F762-3CA3-F2BA04B4222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15800506"/>
              </p:ext>
            </p:extLst>
          </p:nvPr>
        </p:nvGraphicFramePr>
        <p:xfrm>
          <a:off x="623887" y="1435100"/>
          <a:ext cx="5646283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02B9653-E08C-CF97-708C-52BD9E601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172" y="1435100"/>
            <a:ext cx="5677959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15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3DA11F-CDBE-9926-361F-5575A558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GB" sz="2400" dirty="0"/>
              <a:t>#1 Understand the opportunity of AI in the workplace:</a:t>
            </a:r>
            <a:br>
              <a:rPr lang="en-GB" dirty="0"/>
            </a:br>
            <a:r>
              <a:rPr lang="en-GB" dirty="0"/>
              <a:t>The Journey to the Frontier </a:t>
            </a:r>
            <a:r>
              <a:rPr lang="en-GB" strike="sngStrike" dirty="0"/>
              <a:t>Firm</a:t>
            </a:r>
            <a:r>
              <a:rPr lang="en-GB" dirty="0"/>
              <a:t> Partner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01DE-1F32-C4AC-5ECF-802542AB97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2" y="6189682"/>
            <a:ext cx="11018838" cy="422235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2400" b="1" dirty="0">
                <a:hlinkClick r:id="rId3"/>
              </a:rPr>
              <a:t>https://aka.ms/wti</a:t>
            </a:r>
            <a:endParaRPr lang="en-GB" sz="2400" b="1" dirty="0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14B610B-BF74-1A3A-2F7C-26E0D201F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54" y="1967287"/>
            <a:ext cx="10448693" cy="38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928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7E8A4-F8DD-CDD9-857A-E421F150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252596F-E3F3-D1D3-3E2A-73AC9658EDE2}"/>
              </a:ext>
            </a:extLst>
          </p:cNvPr>
          <p:cNvGrpSpPr/>
          <p:nvPr/>
        </p:nvGrpSpPr>
        <p:grpSpPr>
          <a:xfrm>
            <a:off x="157486" y="2072897"/>
            <a:ext cx="2128886" cy="3977628"/>
            <a:chOff x="13404490" y="5566003"/>
            <a:chExt cx="5065508" cy="9464437"/>
          </a:xfrm>
        </p:grpSpPr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F624974B-C0C4-DEB1-891B-8EA9F1F21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04490" y="5566003"/>
              <a:ext cx="5065508" cy="9464437"/>
            </a:xfrm>
            <a:prstGeom prst="roundRect">
              <a:avLst>
                <a:gd name="adj" fmla="val 7625"/>
              </a:avLst>
            </a:prstGeom>
            <a:ln w="15875" cap="rnd">
              <a:solidFill>
                <a:schemeClr val="accent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3202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429F99-9FDB-3855-C1FB-43E8970DD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532650" y="9203394"/>
              <a:ext cx="2809185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Visual Studio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1281FFE-80D8-5A47-D9CA-A6A6B6906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3043" y="8299544"/>
              <a:ext cx="1148400" cy="717746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/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93E17CC-3242-E907-953A-9494E002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80912" y="6233389"/>
              <a:ext cx="712664" cy="712659"/>
            </a:xfrm>
            <a:prstGeom prst="rect">
              <a:avLst/>
            </a:prstGeom>
            <a:effectLst/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53ADB3-C062-F39D-8BB2-9C829323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372194" y="7212548"/>
              <a:ext cx="3130097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Copilot Studio</a:t>
              </a: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00EC516-8446-8B5E-3782-D4B5707E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10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87220" y="10290391"/>
              <a:ext cx="700046" cy="69045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677C1EF-FA5F-DCFD-1C97-D14F4CAC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5106887" y="11166942"/>
              <a:ext cx="1660712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GitHub</a:t>
              </a:r>
            </a:p>
          </p:txBody>
        </p:sp>
        <p:sp>
          <p:nvSpPr>
            <p:cNvPr id="82" name="Rounded Rectangle 6">
              <a:extLst>
                <a:ext uri="{FF2B5EF4-FFF2-40B4-BE49-F238E27FC236}">
                  <a16:creationId xmlns:a16="http://schemas.microsoft.com/office/drawing/2014/main" id="{4ECE5422-6412-1B4C-061D-C1FAF579A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7596" y="13248568"/>
              <a:ext cx="30392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Azure AI 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Foundry SDK</a:t>
              </a:r>
            </a:p>
          </p:txBody>
        </p:sp>
      </p:grpSp>
      <p:sp>
        <p:nvSpPr>
          <p:cNvPr id="86" name="Rounded Rectangle 6">
            <a:extLst>
              <a:ext uri="{FF2B5EF4-FFF2-40B4-BE49-F238E27FC236}">
                <a16:creationId xmlns:a16="http://schemas.microsoft.com/office/drawing/2014/main" id="{5E35ACF6-D185-D1CC-948A-08900F6CC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88644" y="2072897"/>
            <a:ext cx="9545869" cy="3977633"/>
          </a:xfrm>
          <a:prstGeom prst="roundRect">
            <a:avLst>
              <a:gd name="adj" fmla="val 4043"/>
            </a:avLst>
          </a:prstGeom>
          <a:ln w="15875" cap="rnd">
            <a:gradFill flip="none" rotWithShape="1">
              <a:gsLst>
                <a:gs pos="32000">
                  <a:srgbClr val="AC35AF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99000">
                    <a:srgbClr val="000000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A9AD76-36DD-7296-C1FA-095D26A6E19E}"/>
              </a:ext>
            </a:extLst>
          </p:cNvPr>
          <p:cNvGrpSpPr/>
          <p:nvPr/>
        </p:nvGrpSpPr>
        <p:grpSpPr>
          <a:xfrm>
            <a:off x="2642157" y="2249614"/>
            <a:ext cx="9257610" cy="958628"/>
            <a:chOff x="13897816" y="5177247"/>
            <a:chExt cx="23410771" cy="2280976"/>
          </a:xfrm>
        </p:grpSpPr>
        <p:sp>
          <p:nvSpPr>
            <p:cNvPr id="92" name="Rounded Rectangle 6">
              <a:extLst>
                <a:ext uri="{FF2B5EF4-FFF2-40B4-BE49-F238E27FC236}">
                  <a16:creationId xmlns:a16="http://schemas.microsoft.com/office/drawing/2014/main" id="{E1AF4831-BAC4-16BB-274E-E5F4D3A02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rgbClr val="000000">
                <a:alpha val="10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797">
                      <a:srgbClr val="000000"/>
                    </a:gs>
                    <a:gs pos="16783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93" name="Rounded Rectangle 6">
              <a:extLst>
                <a:ext uri="{FF2B5EF4-FFF2-40B4-BE49-F238E27FC236}">
                  <a16:creationId xmlns:a16="http://schemas.microsoft.com/office/drawing/2014/main" id="{5386BF7F-197F-62BF-2272-02AF5077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5177247"/>
              <a:ext cx="23410770" cy="105629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Model Catalog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3BD3770-0CD7-BFD9-45FC-BDA90C125F49}"/>
                </a:ext>
              </a:extLst>
            </p:cNvPr>
            <p:cNvSpPr txBox="1"/>
            <p:nvPr/>
          </p:nvSpPr>
          <p:spPr>
            <a:xfrm>
              <a:off x="20993073" y="6569187"/>
              <a:ext cx="5563159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Open-source models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636AB22-1BA9-F0F0-B402-714CD5B8B287}"/>
                </a:ext>
              </a:extLst>
            </p:cNvPr>
            <p:cNvSpPr txBox="1"/>
            <p:nvPr/>
          </p:nvSpPr>
          <p:spPr>
            <a:xfrm>
              <a:off x="14443915" y="6575562"/>
              <a:ext cx="5563159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Foundational models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6947FFC-5A11-6DE3-27C5-41CF4C0A1163}"/>
                </a:ext>
              </a:extLst>
            </p:cNvPr>
            <p:cNvSpPr txBox="1"/>
            <p:nvPr/>
          </p:nvSpPr>
          <p:spPr>
            <a:xfrm>
              <a:off x="27655740" y="6562815"/>
              <a:ext cx="3368834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Task models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CA61F3D-81E1-5516-7CBB-FAC34FC1306B}"/>
                </a:ext>
              </a:extLst>
            </p:cNvPr>
            <p:cNvSpPr txBox="1"/>
            <p:nvPr/>
          </p:nvSpPr>
          <p:spPr>
            <a:xfrm>
              <a:off x="32179349" y="6562810"/>
              <a:ext cx="4494808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Industry models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F080C8-FE6C-4D6B-8600-CBC4BD838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07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20C7372-76AC-FCB9-1641-9B7CE672E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3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913C6DB-4D4D-99D9-F5CA-3F2D5FF9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1080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03" name="Rounded Rectangle 18">
            <a:extLst>
              <a:ext uri="{FF2B5EF4-FFF2-40B4-BE49-F238E27FC236}">
                <a16:creationId xmlns:a16="http://schemas.microsoft.com/office/drawing/2014/main" id="{443B5E02-5DDC-4D92-2FB3-09E03DCD9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42157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000000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05" name="Rounded Rectangle 18">
            <a:extLst>
              <a:ext uri="{FF2B5EF4-FFF2-40B4-BE49-F238E27FC236}">
                <a16:creationId xmlns:a16="http://schemas.microsoft.com/office/drawing/2014/main" id="{6711FD5E-22E7-B43C-739A-495097A5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19376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000000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07" name="Rounded Rectangle 18">
            <a:extLst>
              <a:ext uri="{FF2B5EF4-FFF2-40B4-BE49-F238E27FC236}">
                <a16:creationId xmlns:a16="http://schemas.microsoft.com/office/drawing/2014/main" id="{6EC3EA1D-F656-0E61-D3D9-07EB68FF3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9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000000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09" name="Rounded Rectangle 18">
            <a:extLst>
              <a:ext uri="{FF2B5EF4-FFF2-40B4-BE49-F238E27FC236}">
                <a16:creationId xmlns:a16="http://schemas.microsoft.com/office/drawing/2014/main" id="{3C8C0852-C6C0-7146-6424-B2B49EF0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67657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000000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2AD1915-314D-75D9-E236-5FD6459B0F61}"/>
              </a:ext>
            </a:extLst>
          </p:cNvPr>
          <p:cNvSpPr txBox="1">
            <a:spLocks/>
          </p:cNvSpPr>
          <p:nvPr/>
        </p:nvSpPr>
        <p:spPr>
          <a:xfrm>
            <a:off x="8529704" y="4226778"/>
            <a:ext cx="124249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AI Content Safety</a:t>
            </a:r>
          </a:p>
        </p:txBody>
      </p:sp>
      <p:pic>
        <p:nvPicPr>
          <p:cNvPr id="113" name="Picture 112" descr="A white tick on a shield&#10;&#10;AI-generated content may be incorrect.">
            <a:extLst>
              <a:ext uri="{FF2B5EF4-FFF2-40B4-BE49-F238E27FC236}">
                <a16:creationId xmlns:a16="http://schemas.microsoft.com/office/drawing/2014/main" id="{61F28C1D-08AE-197B-65CB-073CFB52C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525" y="3448181"/>
            <a:ext cx="615097" cy="615096"/>
          </a:xfrm>
          <a:prstGeom prst="rect">
            <a:avLst/>
          </a:prstGeom>
        </p:spPr>
      </p:pic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8D39D82E-DABE-369F-8766-076FCB6429F4}"/>
              </a:ext>
            </a:extLst>
          </p:cNvPr>
          <p:cNvSpPr txBox="1">
            <a:spLocks/>
          </p:cNvSpPr>
          <p:nvPr/>
        </p:nvSpPr>
        <p:spPr>
          <a:xfrm>
            <a:off x="4907231" y="4226778"/>
            <a:ext cx="990877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AI Search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7" name="Picture 116" descr="A cloud with a magnifying glass&#10;&#10;Description automatically generated">
            <a:extLst>
              <a:ext uri="{FF2B5EF4-FFF2-40B4-BE49-F238E27FC236}">
                <a16:creationId xmlns:a16="http://schemas.microsoft.com/office/drawing/2014/main" id="{67C17BDC-7D20-D90C-3DFF-3B82B3573F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33" y="3423788"/>
            <a:ext cx="676606" cy="676606"/>
          </a:xfrm>
          <a:prstGeom prst="rect">
            <a:avLst/>
          </a:prstGeom>
        </p:spPr>
      </p:pic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30A3CB60-6851-37FA-DBE4-F53B1BEE7D5D}"/>
              </a:ext>
            </a:extLst>
          </p:cNvPr>
          <p:cNvSpPr txBox="1">
            <a:spLocks/>
          </p:cNvSpPr>
          <p:nvPr/>
        </p:nvSpPr>
        <p:spPr>
          <a:xfrm>
            <a:off x="6468115" y="4226778"/>
            <a:ext cx="1623546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AI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Agent Service</a:t>
            </a:r>
          </a:p>
        </p:txBody>
      </p:sp>
      <p:pic>
        <p:nvPicPr>
          <p:cNvPr id="121" name="Picture 120" descr="A colorful hexagon with stars&#10;&#10;Description automatically generated">
            <a:extLst>
              <a:ext uri="{FF2B5EF4-FFF2-40B4-BE49-F238E27FC236}">
                <a16:creationId xmlns:a16="http://schemas.microsoft.com/office/drawing/2014/main" id="{C591125A-F2E7-E4E7-8DC0-862E27DBE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1428" y="3401469"/>
            <a:ext cx="676853" cy="676853"/>
          </a:xfrm>
          <a:prstGeom prst="rect">
            <a:avLst/>
          </a:prstGeom>
        </p:spPr>
      </p:pic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D482079E-7B24-89E9-3AB8-4B4E00C12F3D}"/>
              </a:ext>
            </a:extLst>
          </p:cNvPr>
          <p:cNvSpPr txBox="1">
            <a:spLocks/>
          </p:cNvSpPr>
          <p:nvPr/>
        </p:nvSpPr>
        <p:spPr>
          <a:xfrm>
            <a:off x="2839861" y="4226778"/>
            <a:ext cx="137117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OpenAI Service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5" name="Picture 124" descr="A blue square with a star&#10;&#10;AI-generated content may be incorrect.">
            <a:extLst>
              <a:ext uri="{FF2B5EF4-FFF2-40B4-BE49-F238E27FC236}">
                <a16:creationId xmlns:a16="http://schemas.microsoft.com/office/drawing/2014/main" id="{5FDF3974-4CE2-C38D-CA17-86272AD372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89896" y="3426537"/>
            <a:ext cx="671110" cy="671108"/>
          </a:xfrm>
          <a:prstGeom prst="rect">
            <a:avLst/>
          </a:prstGeom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9862E84-D5F9-9FA1-FC45-5959DD993744}"/>
              </a:ext>
            </a:extLst>
          </p:cNvPr>
          <p:cNvGrpSpPr/>
          <p:nvPr/>
        </p:nvGrpSpPr>
        <p:grpSpPr>
          <a:xfrm>
            <a:off x="2642157" y="4939685"/>
            <a:ext cx="9257612" cy="958628"/>
            <a:chOff x="13897816" y="5177248"/>
            <a:chExt cx="23410771" cy="2280975"/>
          </a:xfrm>
        </p:grpSpPr>
        <p:sp>
          <p:nvSpPr>
            <p:cNvPr id="143" name="Rounded Rectangle 6">
              <a:extLst>
                <a:ext uri="{FF2B5EF4-FFF2-40B4-BE49-F238E27FC236}">
                  <a16:creationId xmlns:a16="http://schemas.microsoft.com/office/drawing/2014/main" id="{07C62E47-F992-F1EB-690C-D4EC059C0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rgbClr val="000000">
                <a:alpha val="10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797">
                      <a:srgbClr val="000000"/>
                    </a:gs>
                    <a:gs pos="16783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44" name="Rounded Rectangle 6">
              <a:extLst>
                <a:ext uri="{FF2B5EF4-FFF2-40B4-BE49-F238E27FC236}">
                  <a16:creationId xmlns:a16="http://schemas.microsoft.com/office/drawing/2014/main" id="{00441EF7-6262-33AE-06D5-9F923DA6B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6385059"/>
              <a:ext cx="23410770" cy="107316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Observability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53763F6-D955-57ED-F0A3-FB48B5FC58EE}"/>
                </a:ext>
              </a:extLst>
            </p:cNvPr>
            <p:cNvSpPr txBox="1"/>
            <p:nvPr/>
          </p:nvSpPr>
          <p:spPr>
            <a:xfrm>
              <a:off x="20824842" y="5566797"/>
              <a:ext cx="4179682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Customization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A36023-4172-74A7-DA58-B668F9A48678}"/>
                </a:ext>
              </a:extLst>
            </p:cNvPr>
            <p:cNvSpPr txBox="1"/>
            <p:nvPr/>
          </p:nvSpPr>
          <p:spPr>
            <a:xfrm>
              <a:off x="15291526" y="5573171"/>
              <a:ext cx="3454283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Evaluations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A35EA2D-6EE8-93F7-EE95-A61403A0304D}"/>
                </a:ext>
              </a:extLst>
            </p:cNvPr>
            <p:cNvSpPr txBox="1"/>
            <p:nvPr/>
          </p:nvSpPr>
          <p:spPr>
            <a:xfrm>
              <a:off x="27083554" y="5560424"/>
              <a:ext cx="3368834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Governance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CCD5678-FDD3-AF65-6C5B-C2D9EEC41697}"/>
                </a:ext>
              </a:extLst>
            </p:cNvPr>
            <p:cNvSpPr txBox="1"/>
            <p:nvPr/>
          </p:nvSpPr>
          <p:spPr>
            <a:xfrm>
              <a:off x="32531421" y="5560424"/>
              <a:ext cx="3377017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Monitoring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28D969A-8027-5219-63CD-FE14AAD9F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5327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F90E9A2-CF2B-0DA0-CDC8-72E5F740D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44040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220F279-F7BF-09C9-9F7D-C499278D5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1904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54" name="Rounded Rectangle 18">
            <a:extLst>
              <a:ext uri="{FF2B5EF4-FFF2-40B4-BE49-F238E27FC236}">
                <a16:creationId xmlns:a16="http://schemas.microsoft.com/office/drawing/2014/main" id="{FE46A518-98A5-76B6-8FEB-0C2D1A153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33182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000000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58" name="Text Placeholder 2">
            <a:extLst>
              <a:ext uri="{FF2B5EF4-FFF2-40B4-BE49-F238E27FC236}">
                <a16:creationId xmlns:a16="http://schemas.microsoft.com/office/drawing/2014/main" id="{2C45AC4B-DCAC-4F3F-B672-6A79E00E93E6}"/>
              </a:ext>
            </a:extLst>
          </p:cNvPr>
          <p:cNvSpPr txBox="1">
            <a:spLocks/>
          </p:cNvSpPr>
          <p:nvPr/>
        </p:nvSpPr>
        <p:spPr>
          <a:xfrm>
            <a:off x="10204702" y="4254994"/>
            <a:ext cx="1623546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Machine Learning</a:t>
            </a:r>
          </a:p>
        </p:txBody>
      </p:sp>
      <p:sp>
        <p:nvSpPr>
          <p:cNvPr id="160" name="Title 6">
            <a:extLst>
              <a:ext uri="{FF2B5EF4-FFF2-40B4-BE49-F238E27FC236}">
                <a16:creationId xmlns:a16="http://schemas.microsoft.com/office/drawing/2014/main" id="{53963422-870C-3D2C-01BD-21BF0E432E31}"/>
              </a:ext>
            </a:extLst>
          </p:cNvPr>
          <p:cNvSpPr txBox="1">
            <a:spLocks/>
          </p:cNvSpPr>
          <p:nvPr/>
        </p:nvSpPr>
        <p:spPr>
          <a:xfrm>
            <a:off x="3622701" y="1130235"/>
            <a:ext cx="5762565" cy="61555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0" kern="1200" cap="none" spc="-50" baseline="0">
                <a:ln w="3175"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Segoe UI Variable Display Semib" pitchFamily="2" charset="0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Foundry</a:t>
            </a:r>
          </a:p>
        </p:txBody>
      </p:sp>
      <p:pic>
        <p:nvPicPr>
          <p:cNvPr id="162" name="Graphic 161">
            <a:extLst>
              <a:ext uri="{FF2B5EF4-FFF2-40B4-BE49-F238E27FC236}">
                <a16:creationId xmlns:a16="http://schemas.microsoft.com/office/drawing/2014/main" id="{98CAE333-0262-610B-B096-02DD9E6989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5012" y="1127576"/>
            <a:ext cx="616451" cy="616448"/>
          </a:xfrm>
          <a:prstGeom prst="rect">
            <a:avLst/>
          </a:prstGeom>
          <a:effectLst/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ACD438E-6816-AD7B-F580-39264F4F090A}"/>
              </a:ext>
            </a:extLst>
          </p:cNvPr>
          <p:cNvGrpSpPr/>
          <p:nvPr/>
        </p:nvGrpSpPr>
        <p:grpSpPr>
          <a:xfrm>
            <a:off x="2157773" y="3792438"/>
            <a:ext cx="445963" cy="565162"/>
            <a:chOff x="2997265" y="-851449"/>
            <a:chExt cx="445963" cy="5651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04F794-4756-92CC-97A4-74D0FDAD2D8F}"/>
                </a:ext>
              </a:extLst>
            </p:cNvPr>
            <p:cNvGrpSpPr/>
            <p:nvPr/>
          </p:nvGrpSpPr>
          <p:grpSpPr>
            <a:xfrm>
              <a:off x="3203498" y="-526016"/>
              <a:ext cx="239730" cy="239729"/>
              <a:chOff x="16224383" y="9209885"/>
              <a:chExt cx="508815" cy="50881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15193FB-F866-FA24-2017-E8A7C2E3C29F}"/>
                  </a:ext>
                </a:extLst>
              </p:cNvPr>
              <p:cNvSpPr/>
              <p:nvPr/>
            </p:nvSpPr>
            <p:spPr bwMode="auto">
              <a:xfrm rot="10800000" flipH="1">
                <a:off x="16224383" y="9209885"/>
                <a:ext cx="508815" cy="5088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BCED432-526C-BEA3-17EE-5E253869A666}"/>
                  </a:ext>
                </a:extLst>
              </p:cNvPr>
              <p:cNvGrpSpPr/>
              <p:nvPr/>
            </p:nvGrpSpPr>
            <p:grpSpPr>
              <a:xfrm rot="10800000" flipH="1">
                <a:off x="16379417" y="9369099"/>
                <a:ext cx="198748" cy="190385"/>
                <a:chOff x="35324374" y="1415095"/>
                <a:chExt cx="594355" cy="569347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10C9D04-CBAE-A36E-1C92-9EBE5FD3C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4374" y="1700784"/>
                  <a:ext cx="594355" cy="0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95B45C2-E772-5BBC-B920-837BB920C636}"/>
                    </a:ext>
                  </a:extLst>
                </p:cNvPr>
                <p:cNvGrpSpPr/>
                <p:nvPr/>
              </p:nvGrpSpPr>
              <p:grpSpPr>
                <a:xfrm>
                  <a:off x="35699013" y="1415095"/>
                  <a:ext cx="219716" cy="569347"/>
                  <a:chOff x="35910875" y="1413753"/>
                  <a:chExt cx="108054" cy="569347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C2F48BCE-9F0B-F307-918C-89F83BB584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10875" y="1413753"/>
                    <a:ext cx="108054" cy="287031"/>
                  </a:xfrm>
                  <a:prstGeom prst="line">
                    <a:avLst/>
                  </a:prstGeom>
                  <a:ln w="15875" cap="rnd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30CCD833-8DCC-44DA-F3F5-21A20038B3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910875" y="1696069"/>
                    <a:ext cx="108054" cy="287031"/>
                  </a:xfrm>
                  <a:prstGeom prst="line">
                    <a:avLst/>
                  </a:prstGeom>
                  <a:ln w="15875" cap="rnd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FEEB49-57A8-EB45-037E-E84BA331CF8B}"/>
                </a:ext>
              </a:extLst>
            </p:cNvPr>
            <p:cNvGrpSpPr/>
            <p:nvPr/>
          </p:nvGrpSpPr>
          <p:grpSpPr>
            <a:xfrm>
              <a:off x="2997265" y="-851449"/>
              <a:ext cx="239730" cy="239729"/>
              <a:chOff x="15804019" y="8435545"/>
              <a:chExt cx="508815" cy="50881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88C701D-E49B-20D4-F762-A39CD6219BB3}"/>
                  </a:ext>
                </a:extLst>
              </p:cNvPr>
              <p:cNvSpPr/>
              <p:nvPr/>
            </p:nvSpPr>
            <p:spPr bwMode="auto">
              <a:xfrm flipH="1">
                <a:off x="15804019" y="8435545"/>
                <a:ext cx="508815" cy="5088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93196E9-447C-E19B-2311-5D871207E891}"/>
                  </a:ext>
                </a:extLst>
              </p:cNvPr>
              <p:cNvGrpSpPr/>
              <p:nvPr/>
            </p:nvGrpSpPr>
            <p:grpSpPr>
              <a:xfrm flipH="1">
                <a:off x="15959052" y="8594760"/>
                <a:ext cx="198748" cy="190385"/>
                <a:chOff x="35324374" y="1415095"/>
                <a:chExt cx="594355" cy="56934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9B0E34F-9A80-324F-8069-7A060A930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4374" y="1700784"/>
                  <a:ext cx="594355" cy="0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FCA6831-50DD-4734-BD1B-51E0FE397C4B}"/>
                    </a:ext>
                  </a:extLst>
                </p:cNvPr>
                <p:cNvGrpSpPr/>
                <p:nvPr/>
              </p:nvGrpSpPr>
              <p:grpSpPr>
                <a:xfrm>
                  <a:off x="35699013" y="1415095"/>
                  <a:ext cx="219716" cy="569347"/>
                  <a:chOff x="35910875" y="1413753"/>
                  <a:chExt cx="108054" cy="569347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321B53D-5136-1E7F-9054-D18F1361F3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10875" y="1413753"/>
                    <a:ext cx="108054" cy="287031"/>
                  </a:xfrm>
                  <a:prstGeom prst="line">
                    <a:avLst/>
                  </a:prstGeom>
                  <a:ln w="15875" cap="rnd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08F36B6C-C6F9-0873-7344-A164AAA849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910875" y="1696069"/>
                    <a:ext cx="108054" cy="287031"/>
                  </a:xfrm>
                  <a:prstGeom prst="line">
                    <a:avLst/>
                  </a:prstGeom>
                  <a:ln w="15875" cap="rnd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0C415D-9CA6-53B4-B0FB-8C6A1C809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1745" y="3478178"/>
            <a:ext cx="605512" cy="60551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EC7220-8599-C6CA-611A-9B1FC266D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320" y="4927865"/>
            <a:ext cx="310898" cy="310896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84F19A-73C4-02E7-C2F5-EFB8B713877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#2 Understand the business value of Azure AI Foundry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725040-2CCC-951F-6CB7-2346BDBCF047}"/>
              </a:ext>
            </a:extLst>
          </p:cNvPr>
          <p:cNvSpPr txBox="1">
            <a:spLocks/>
          </p:cNvSpPr>
          <p:nvPr/>
        </p:nvSpPr>
        <p:spPr>
          <a:xfrm>
            <a:off x="583882" y="6189682"/>
            <a:ext cx="11018838" cy="42223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GB" sz="2400" b="1" dirty="0">
                <a:solidFill>
                  <a:srgbClr val="FFFFFF"/>
                </a:solidFill>
                <a:latin typeface="Segoe UI"/>
                <a:hlinkClick r:id="rId14"/>
              </a:rPr>
              <a:t>https://a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hlinkClick r:id="rId14"/>
              </a:rPr>
              <a:t>i.azure.com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704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-2.22222E-6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95833E-6 7.40741E-7 L 3.9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3DA11F-CDBE-9926-361F-5575A558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GB" sz="2400" dirty="0"/>
              <a:t>#3 Upskill your team:</a:t>
            </a:r>
            <a:br>
              <a:rPr lang="en-GB" dirty="0"/>
            </a:br>
            <a:r>
              <a:rPr lang="en-GB" dirty="0"/>
              <a:t>Join the Microsoft AI Skills Fest (April 8th - May 28th)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01DE-1F32-C4AC-5ECF-802542AB97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3882" y="6189682"/>
            <a:ext cx="11018838" cy="422235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2400" b="1" dirty="0">
                <a:hlinkClick r:id="rId3"/>
              </a:rPr>
              <a:t>https://aka.ms/AISkillsFest</a:t>
            </a:r>
            <a:r>
              <a:rPr lang="en-GB" sz="2400" b="1" dirty="0"/>
              <a:t> </a:t>
            </a:r>
          </a:p>
        </p:txBody>
      </p:sp>
      <p:pic>
        <p:nvPicPr>
          <p:cNvPr id="2050" name="Picture 2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AE440F38-1279-6647-A0FB-B978B04C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37" y="2831648"/>
            <a:ext cx="1934936" cy="19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586ABF-950C-CA3D-2470-E30647F95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4448" y="2831648"/>
            <a:ext cx="1905168" cy="19349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00AA32-BAB7-4308-E688-3D91FA76B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5421" y="2722790"/>
            <a:ext cx="2168979" cy="216897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23B0697-19B1-516A-17E8-63FC73A3B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r="2500"/>
          <a:stretch/>
        </p:blipFill>
        <p:spPr bwMode="auto">
          <a:xfrm>
            <a:off x="1239887" y="2471059"/>
            <a:ext cx="2390502" cy="26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067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4D21C-A112-399A-DA1B-84DA4167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93273"/>
              </p:ext>
            </p:extLst>
          </p:nvPr>
        </p:nvGraphicFramePr>
        <p:xfrm>
          <a:off x="583882" y="3917326"/>
          <a:ext cx="11018838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473">
                  <a:extLst>
                    <a:ext uri="{9D8B030D-6E8A-4147-A177-3AD203B41FA5}">
                      <a16:colId xmlns:a16="http://schemas.microsoft.com/office/drawing/2014/main" val="3758321949"/>
                    </a:ext>
                  </a:extLst>
                </a:gridCol>
                <a:gridCol w="1836473">
                  <a:extLst>
                    <a:ext uri="{9D8B030D-6E8A-4147-A177-3AD203B41FA5}">
                      <a16:colId xmlns:a16="http://schemas.microsoft.com/office/drawing/2014/main" val="2008649618"/>
                    </a:ext>
                  </a:extLst>
                </a:gridCol>
                <a:gridCol w="1836473">
                  <a:extLst>
                    <a:ext uri="{9D8B030D-6E8A-4147-A177-3AD203B41FA5}">
                      <a16:colId xmlns:a16="http://schemas.microsoft.com/office/drawing/2014/main" val="4102800651"/>
                    </a:ext>
                  </a:extLst>
                </a:gridCol>
                <a:gridCol w="1836473">
                  <a:extLst>
                    <a:ext uri="{9D8B030D-6E8A-4147-A177-3AD203B41FA5}">
                      <a16:colId xmlns:a16="http://schemas.microsoft.com/office/drawing/2014/main" val="3109790391"/>
                    </a:ext>
                  </a:extLst>
                </a:gridCol>
                <a:gridCol w="1836473">
                  <a:extLst>
                    <a:ext uri="{9D8B030D-6E8A-4147-A177-3AD203B41FA5}">
                      <a16:colId xmlns:a16="http://schemas.microsoft.com/office/drawing/2014/main" val="4200796712"/>
                    </a:ext>
                  </a:extLst>
                </a:gridCol>
                <a:gridCol w="1836473">
                  <a:extLst>
                    <a:ext uri="{9D8B030D-6E8A-4147-A177-3AD203B41FA5}">
                      <a16:colId xmlns:a16="http://schemas.microsoft.com/office/drawing/2014/main" val="1543988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Partner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Partner Success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Partner Success Expanded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Solutions 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Specialized Partner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Azure bulk credit</a:t>
                      </a:r>
                    </a:p>
                    <a:p>
                      <a:r>
                        <a:rPr lang="en-GB" dirty="0"/>
                        <a:t>(per 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$2,400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$4,000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$6,000+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$12,000+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23326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C9B49EE-EC5D-F0C0-BE24-AD4A8DFDEF67}"/>
              </a:ext>
            </a:extLst>
          </p:cNvPr>
          <p:cNvSpPr/>
          <p:nvPr/>
        </p:nvSpPr>
        <p:spPr bwMode="auto">
          <a:xfrm>
            <a:off x="415636" y="3619815"/>
            <a:ext cx="11645376" cy="2457531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7B57A-6DAE-8D0E-30FB-979963C3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GB" sz="2400" dirty="0"/>
              <a:t>#4 Activate your product benefits from the Partner Program</a:t>
            </a:r>
            <a:br>
              <a:rPr lang="en-GB" dirty="0"/>
            </a:br>
            <a:r>
              <a:rPr lang="en-GB" dirty="0"/>
              <a:t>Enable your team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42C1B-F77F-518F-3E7E-4E5FE63B0304}"/>
              </a:ext>
            </a:extLst>
          </p:cNvPr>
          <p:cNvSpPr txBox="1">
            <a:spLocks/>
          </p:cNvSpPr>
          <p:nvPr/>
        </p:nvSpPr>
        <p:spPr>
          <a:xfrm>
            <a:off x="583882" y="6189682"/>
            <a:ext cx="11018838" cy="42223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400" b="1" dirty="0">
                <a:hlinkClick r:id="rId3"/>
              </a:rPr>
              <a:t>https://aka.ms/PartnerProgramBenefits</a:t>
            </a:r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2D0A7-E1F9-A932-970E-FED1C2907ED6}"/>
              </a:ext>
            </a:extLst>
          </p:cNvPr>
          <p:cNvSpPr txBox="1"/>
          <p:nvPr/>
        </p:nvSpPr>
        <p:spPr>
          <a:xfrm>
            <a:off x="664029" y="3908397"/>
            <a:ext cx="4898571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400" b="1" dirty="0"/>
              <a:t>Quiz question:</a:t>
            </a:r>
          </a:p>
          <a:p>
            <a:pPr algn="l"/>
            <a:endParaRPr lang="en-GB" sz="2400" dirty="0"/>
          </a:p>
          <a:p>
            <a:pPr algn="l"/>
            <a:r>
              <a:rPr lang="en-GB" sz="2400" dirty="0"/>
              <a:t>How many books of AI-generated output could you produce with $700 of gpt-4o-mini output tokens?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FE9C8-38BD-0E73-0BBA-802CCF12E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16" y="3677842"/>
            <a:ext cx="3461655" cy="2307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E00B-D526-191D-4B22-5A233B14C11D}"/>
              </a:ext>
            </a:extLst>
          </p:cNvPr>
          <p:cNvSpPr txBox="1"/>
          <p:nvPr/>
        </p:nvSpPr>
        <p:spPr>
          <a:xfrm>
            <a:off x="9296400" y="3908396"/>
            <a:ext cx="213360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400" b="1" dirty="0"/>
              <a:t>Answer:</a:t>
            </a:r>
          </a:p>
          <a:p>
            <a:pPr algn="l"/>
            <a:endParaRPr lang="en-GB" sz="2400" b="1" dirty="0"/>
          </a:p>
          <a:p>
            <a:pPr algn="l"/>
            <a:r>
              <a:rPr lang="en-GB" sz="2400" dirty="0"/>
              <a:t>Approx. 10,000 books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37EFAB-1877-2599-8D89-CAEEBE608F68}"/>
              </a:ext>
            </a:extLst>
          </p:cNvPr>
          <p:cNvGrpSpPr/>
          <p:nvPr/>
        </p:nvGrpSpPr>
        <p:grpSpPr>
          <a:xfrm>
            <a:off x="0" y="2792616"/>
            <a:ext cx="11602720" cy="1872645"/>
            <a:chOff x="0" y="3004212"/>
            <a:chExt cx="11602720" cy="187264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44A76D6-563B-3661-4378-A7403E1A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2765" y="3213703"/>
              <a:ext cx="1453668" cy="1453663"/>
            </a:xfrm>
            <a:prstGeom prst="rect">
              <a:avLst/>
            </a:prstGeom>
            <a:effectLst/>
          </p:spPr>
        </p:pic>
        <p:sp>
          <p:nvSpPr>
            <p:cNvPr id="12" name="Graphic 10">
              <a:extLst>
                <a:ext uri="{FF2B5EF4-FFF2-40B4-BE49-F238E27FC236}">
                  <a16:creationId xmlns:a16="http://schemas.microsoft.com/office/drawing/2014/main" id="{38F6DE0B-CDE1-9B48-2866-E80DBABDBF72}"/>
                </a:ext>
              </a:extLst>
            </p:cNvPr>
            <p:cNvSpPr/>
            <p:nvPr/>
          </p:nvSpPr>
          <p:spPr>
            <a:xfrm>
              <a:off x="10155636" y="3216992"/>
              <a:ext cx="1447084" cy="1447084"/>
            </a:xfrm>
            <a:custGeom>
              <a:avLst/>
              <a:gdLst>
                <a:gd name="connsiteX0" fmla="*/ 146666 w 293089"/>
                <a:gd name="connsiteY0" fmla="*/ 0 h 290178"/>
                <a:gd name="connsiteX1" fmla="*/ 0 w 293089"/>
                <a:gd name="connsiteY1" fmla="*/ 148767 h 290178"/>
                <a:gd name="connsiteX2" fmla="*/ 100286 w 293089"/>
                <a:gd name="connsiteY2" fmla="*/ 289896 h 290178"/>
                <a:gd name="connsiteX3" fmla="*/ 110241 w 293089"/>
                <a:gd name="connsiteY3" fmla="*/ 282756 h 290178"/>
                <a:gd name="connsiteX4" fmla="*/ 110001 w 293089"/>
                <a:gd name="connsiteY4" fmla="*/ 255168 h 290178"/>
                <a:gd name="connsiteX5" fmla="*/ 60706 w 293089"/>
                <a:gd name="connsiteY5" fmla="*/ 237434 h 290178"/>
                <a:gd name="connsiteX6" fmla="*/ 44435 w 293089"/>
                <a:gd name="connsiteY6" fmla="*/ 215762 h 290178"/>
                <a:gd name="connsiteX7" fmla="*/ 45407 w 293089"/>
                <a:gd name="connsiteY7" fmla="*/ 206648 h 290178"/>
                <a:gd name="connsiteX8" fmla="*/ 67992 w 293089"/>
                <a:gd name="connsiteY8" fmla="*/ 221919 h 290178"/>
                <a:gd name="connsiteX9" fmla="*/ 110728 w 293089"/>
                <a:gd name="connsiteY9" fmla="*/ 234233 h 290178"/>
                <a:gd name="connsiteX10" fmla="*/ 119956 w 293089"/>
                <a:gd name="connsiteY10" fmla="*/ 214284 h 290178"/>
                <a:gd name="connsiteX11" fmla="*/ 53180 w 293089"/>
                <a:gd name="connsiteY11" fmla="*/ 140884 h 290178"/>
                <a:gd name="connsiteX12" fmla="*/ 68232 w 293089"/>
                <a:gd name="connsiteY12" fmla="*/ 100985 h 290178"/>
                <a:gd name="connsiteX13" fmla="*/ 69692 w 293089"/>
                <a:gd name="connsiteY13" fmla="*/ 61575 h 290178"/>
                <a:gd name="connsiteX14" fmla="*/ 109998 w 293089"/>
                <a:gd name="connsiteY14" fmla="*/ 76846 h 290178"/>
                <a:gd name="connsiteX15" fmla="*/ 146666 w 293089"/>
                <a:gd name="connsiteY15" fmla="*/ 71919 h 290178"/>
                <a:gd name="connsiteX16" fmla="*/ 183331 w 293089"/>
                <a:gd name="connsiteY16" fmla="*/ 76846 h 290178"/>
                <a:gd name="connsiteX17" fmla="*/ 223641 w 293089"/>
                <a:gd name="connsiteY17" fmla="*/ 61575 h 290178"/>
                <a:gd name="connsiteX18" fmla="*/ 225097 w 293089"/>
                <a:gd name="connsiteY18" fmla="*/ 100985 h 290178"/>
                <a:gd name="connsiteX19" fmla="*/ 240153 w 293089"/>
                <a:gd name="connsiteY19" fmla="*/ 140884 h 290178"/>
                <a:gd name="connsiteX20" fmla="*/ 173133 w 293089"/>
                <a:gd name="connsiteY20" fmla="*/ 214284 h 290178"/>
                <a:gd name="connsiteX21" fmla="*/ 183088 w 293089"/>
                <a:gd name="connsiteY21" fmla="*/ 241869 h 290178"/>
                <a:gd name="connsiteX22" fmla="*/ 182848 w 293089"/>
                <a:gd name="connsiteY22" fmla="*/ 282753 h 290178"/>
                <a:gd name="connsiteX23" fmla="*/ 192803 w 293089"/>
                <a:gd name="connsiteY23" fmla="*/ 289899 h 290178"/>
                <a:gd name="connsiteX24" fmla="*/ 293089 w 293089"/>
                <a:gd name="connsiteY24" fmla="*/ 148767 h 290178"/>
                <a:gd name="connsiteX25" fmla="*/ 146666 w 293089"/>
                <a:gd name="connsiteY25" fmla="*/ 0 h 29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3089" h="290178">
                  <a:moveTo>
                    <a:pt x="146666" y="0"/>
                  </a:moveTo>
                  <a:cubicBezTo>
                    <a:pt x="65564" y="0"/>
                    <a:pt x="0" y="66499"/>
                    <a:pt x="0" y="148767"/>
                  </a:cubicBezTo>
                  <a:cubicBezTo>
                    <a:pt x="0" y="214528"/>
                    <a:pt x="42009" y="270194"/>
                    <a:pt x="100286" y="289896"/>
                  </a:cubicBezTo>
                  <a:cubicBezTo>
                    <a:pt x="107572" y="291377"/>
                    <a:pt x="110241" y="286695"/>
                    <a:pt x="110241" y="282756"/>
                  </a:cubicBezTo>
                  <a:cubicBezTo>
                    <a:pt x="110241" y="279307"/>
                    <a:pt x="110001" y="267486"/>
                    <a:pt x="110001" y="255168"/>
                  </a:cubicBezTo>
                  <a:cubicBezTo>
                    <a:pt x="69202" y="264037"/>
                    <a:pt x="60706" y="237434"/>
                    <a:pt x="60706" y="237434"/>
                  </a:cubicBezTo>
                  <a:cubicBezTo>
                    <a:pt x="54149" y="220193"/>
                    <a:pt x="44435" y="215762"/>
                    <a:pt x="44435" y="215762"/>
                  </a:cubicBezTo>
                  <a:cubicBezTo>
                    <a:pt x="31081" y="206648"/>
                    <a:pt x="45407" y="206648"/>
                    <a:pt x="45407" y="206648"/>
                  </a:cubicBezTo>
                  <a:cubicBezTo>
                    <a:pt x="60220" y="207634"/>
                    <a:pt x="67992" y="221919"/>
                    <a:pt x="67992" y="221919"/>
                  </a:cubicBezTo>
                  <a:cubicBezTo>
                    <a:pt x="81103" y="244577"/>
                    <a:pt x="102229" y="238175"/>
                    <a:pt x="110728" y="234233"/>
                  </a:cubicBezTo>
                  <a:cubicBezTo>
                    <a:pt x="111941" y="224627"/>
                    <a:pt x="115828" y="217977"/>
                    <a:pt x="119956" y="214284"/>
                  </a:cubicBezTo>
                  <a:cubicBezTo>
                    <a:pt x="87416" y="210835"/>
                    <a:pt x="53180" y="198028"/>
                    <a:pt x="53180" y="140884"/>
                  </a:cubicBezTo>
                  <a:cubicBezTo>
                    <a:pt x="53180" y="124628"/>
                    <a:pt x="59004" y="111328"/>
                    <a:pt x="68232" y="100985"/>
                  </a:cubicBezTo>
                  <a:cubicBezTo>
                    <a:pt x="66776" y="97291"/>
                    <a:pt x="61676" y="82017"/>
                    <a:pt x="69692" y="61575"/>
                  </a:cubicBezTo>
                  <a:cubicBezTo>
                    <a:pt x="69692" y="61575"/>
                    <a:pt x="82075" y="57633"/>
                    <a:pt x="109998" y="76846"/>
                  </a:cubicBezTo>
                  <a:cubicBezTo>
                    <a:pt x="121953" y="73589"/>
                    <a:pt x="134282" y="71932"/>
                    <a:pt x="146666" y="71919"/>
                  </a:cubicBezTo>
                  <a:cubicBezTo>
                    <a:pt x="159050" y="71919"/>
                    <a:pt x="171674" y="73645"/>
                    <a:pt x="183331" y="76846"/>
                  </a:cubicBezTo>
                  <a:cubicBezTo>
                    <a:pt x="211257" y="57633"/>
                    <a:pt x="223641" y="61575"/>
                    <a:pt x="223641" y="61575"/>
                  </a:cubicBezTo>
                  <a:cubicBezTo>
                    <a:pt x="231657" y="82017"/>
                    <a:pt x="226553" y="97291"/>
                    <a:pt x="225097" y="100985"/>
                  </a:cubicBezTo>
                  <a:cubicBezTo>
                    <a:pt x="234569" y="111328"/>
                    <a:pt x="240153" y="124628"/>
                    <a:pt x="240153" y="140884"/>
                  </a:cubicBezTo>
                  <a:cubicBezTo>
                    <a:pt x="240153" y="198028"/>
                    <a:pt x="205916" y="210587"/>
                    <a:pt x="173133" y="214284"/>
                  </a:cubicBezTo>
                  <a:cubicBezTo>
                    <a:pt x="178477" y="218963"/>
                    <a:pt x="183088" y="227828"/>
                    <a:pt x="183088" y="241869"/>
                  </a:cubicBezTo>
                  <a:cubicBezTo>
                    <a:pt x="183088" y="261818"/>
                    <a:pt x="182848" y="277829"/>
                    <a:pt x="182848" y="282753"/>
                  </a:cubicBezTo>
                  <a:cubicBezTo>
                    <a:pt x="182848" y="286695"/>
                    <a:pt x="185520" y="291377"/>
                    <a:pt x="192803" y="289899"/>
                  </a:cubicBezTo>
                  <a:cubicBezTo>
                    <a:pt x="251080" y="270191"/>
                    <a:pt x="293089" y="214528"/>
                    <a:pt x="293089" y="148767"/>
                  </a:cubicBezTo>
                  <a:cubicBezTo>
                    <a:pt x="293329" y="66499"/>
                    <a:pt x="227526" y="0"/>
                    <a:pt x="146666" y="0"/>
                  </a:cubicBezTo>
                  <a:close/>
                </a:path>
              </a:pathLst>
            </a:custGeom>
            <a:solidFill>
              <a:srgbClr val="FFFFFF"/>
            </a:solidFill>
            <a:ln w="29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3F0E1E0-68B9-2FC4-4324-8D063790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96257" y="3216991"/>
              <a:ext cx="1447087" cy="144708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6C47F21-25E6-1F71-C053-2C50647D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3168" y="3004212"/>
              <a:ext cx="1872645" cy="1872645"/>
            </a:xfrm>
            <a:prstGeom prst="rect">
              <a:avLst/>
            </a:prstGeom>
          </p:spPr>
        </p:pic>
        <p:pic>
          <p:nvPicPr>
            <p:cNvPr id="4100" name="Picture 4" descr="Microsoft Azure logo transparent PNG - StickPNG">
              <a:extLst>
                <a:ext uri="{FF2B5EF4-FFF2-40B4-BE49-F238E27FC236}">
                  <a16:creationId xmlns:a16="http://schemas.microsoft.com/office/drawing/2014/main" id="{8EF54198-4748-DCC1-DA00-20D8EB8F1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36582"/>
              <a:ext cx="2502941" cy="14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5402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.25E-6 -0.18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B57A-6DAE-8D0E-30FB-979963C3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GB" sz="2400" dirty="0"/>
              <a:t>#5 Be your own customer zero</a:t>
            </a:r>
            <a:br>
              <a:rPr lang="en-GB" dirty="0"/>
            </a:br>
            <a:r>
              <a:rPr lang="en-GB" dirty="0"/>
              <a:t>Lead by 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773A65-3D15-B892-E816-FA8C9E83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4" y="2295979"/>
            <a:ext cx="6350860" cy="322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asoning Summary">
            <a:extLst>
              <a:ext uri="{FF2B5EF4-FFF2-40B4-BE49-F238E27FC236}">
                <a16:creationId xmlns:a16="http://schemas.microsoft.com/office/drawing/2014/main" id="{842C5ABD-0B46-3BCD-C86F-2CE3791B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35" y="1009650"/>
            <a:ext cx="4508067" cy="4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C201654-E7B5-ACB8-42A5-82B789AB2F02}"/>
              </a:ext>
            </a:extLst>
          </p:cNvPr>
          <p:cNvSpPr txBox="1">
            <a:spLocks/>
          </p:cNvSpPr>
          <p:nvPr/>
        </p:nvSpPr>
        <p:spPr>
          <a:xfrm>
            <a:off x="583882" y="6189682"/>
            <a:ext cx="11018838" cy="42223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400" b="1" dirty="0">
                <a:hlinkClick r:id="rId5"/>
              </a:rPr>
              <a:t>http://aka.ms/AzureAI-Samples</a:t>
            </a:r>
            <a:r>
              <a:rPr lang="en-GB" sz="24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48569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6D1-7A10-ECFC-5FA2-E645B5BD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r>
              <a:rPr lang="en-GB" sz="2400" dirty="0"/>
              <a:t>#6 Join the Global Azure AI Foundry Community</a:t>
            </a:r>
            <a:br>
              <a:rPr lang="en-GB" dirty="0"/>
            </a:br>
            <a:r>
              <a:rPr lang="en-GB" dirty="0"/>
              <a:t>Join 24,000 builders, and be part of the conversation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7E2CBC6-3618-DAC5-F8C2-49EB827BEE34}"/>
              </a:ext>
            </a:extLst>
          </p:cNvPr>
          <p:cNvSpPr txBox="1">
            <a:spLocks/>
          </p:cNvSpPr>
          <p:nvPr/>
        </p:nvSpPr>
        <p:spPr>
          <a:xfrm>
            <a:off x="583882" y="6189682"/>
            <a:ext cx="11018838" cy="42223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400" b="1" dirty="0">
                <a:hlinkClick r:id="rId3"/>
              </a:rPr>
              <a:t>https://aka.ms/AzureAI/Discord</a:t>
            </a:r>
            <a:r>
              <a:rPr lang="en-GB" sz="24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68683-73B5-2F70-1FB2-CD9F53129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72" y="1465959"/>
            <a:ext cx="7805057" cy="46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88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0CD9-8931-BE35-D9FA-B039F95E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35" y="2495550"/>
            <a:ext cx="3664423" cy="1866900"/>
          </a:xfrm>
        </p:spPr>
        <p:txBody>
          <a:bodyPr/>
          <a:lstStyle/>
          <a:p>
            <a:pPr algn="ctr"/>
            <a:r>
              <a:rPr lang="en-US" sz="5400" dirty="0"/>
              <a:t>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6B47-E32F-A022-D2A3-30FAC8E6BC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0093" y="655095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4063B-4BE7-A4C7-8C6C-B0619C6383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7985" y="766898"/>
            <a:ext cx="5733180" cy="430888"/>
          </a:xfrm>
        </p:spPr>
        <p:txBody>
          <a:bodyPr/>
          <a:lstStyle/>
          <a:p>
            <a:r>
              <a:rPr lang="en-US" sz="1800" dirty="0"/>
              <a:t>Read the 2025 Work Trend Index to learn the state of AI in the workplace: </a:t>
            </a:r>
            <a:r>
              <a:rPr lang="en-US" sz="1800" dirty="0">
                <a:hlinkClick r:id="rId3"/>
              </a:rPr>
              <a:t>https://aka.ms/wti</a:t>
            </a:r>
            <a:r>
              <a:rPr lang="en-US" sz="1800" dirty="0"/>
              <a:t> </a:t>
            </a:r>
            <a:endParaRPr lang="en-US" sz="1800" dirty="0">
              <a:highlight>
                <a:srgbClr val="FF000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B32FB6-4D9E-6408-1AEC-602D53A96A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90093" y="1597461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689CEB-66C4-75CB-CB1D-E885CCCA4C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97985" y="1709264"/>
            <a:ext cx="5733180" cy="430888"/>
          </a:xfrm>
        </p:spPr>
        <p:txBody>
          <a:bodyPr/>
          <a:lstStyle/>
          <a:p>
            <a:r>
              <a:rPr lang="en-GB" sz="1800" dirty="0"/>
              <a:t>Understand the business value of Azure AI Foundry: </a:t>
            </a:r>
            <a:r>
              <a:rPr lang="en-GB" sz="1800" dirty="0">
                <a:hlinkClick r:id="rId4"/>
              </a:rPr>
              <a:t>https://ai.azure.com</a:t>
            </a:r>
            <a:r>
              <a:rPr lang="en-GB" sz="1800" dirty="0"/>
              <a:t> </a:t>
            </a: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156F9F-8F12-7A4D-5C52-E00DE5D90D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90093" y="2539827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2E4D6-CF05-2441-11B5-5E0BE6BE22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985" y="2645029"/>
            <a:ext cx="5733180" cy="430888"/>
          </a:xfrm>
        </p:spPr>
        <p:txBody>
          <a:bodyPr/>
          <a:lstStyle/>
          <a:p>
            <a:r>
              <a:rPr lang="en-US" sz="1800" dirty="0"/>
              <a:t>Upskill your team: </a:t>
            </a:r>
            <a:r>
              <a:rPr lang="en-US" sz="1800" dirty="0">
                <a:hlinkClick r:id="rId5"/>
              </a:rPr>
              <a:t>https://aka.ms/AISkillsFest</a:t>
            </a:r>
            <a:r>
              <a:rPr lang="en-US" sz="1800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F45C401-B050-8010-7EEC-DA06E9BBCB76}"/>
              </a:ext>
            </a:extLst>
          </p:cNvPr>
          <p:cNvSpPr txBox="1">
            <a:spLocks/>
          </p:cNvSpPr>
          <p:nvPr/>
        </p:nvSpPr>
        <p:spPr>
          <a:xfrm>
            <a:off x="4890093" y="3482193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 marL="22858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4342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90575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60459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B253890-181D-1463-AAC3-D574FD19395F}"/>
              </a:ext>
            </a:extLst>
          </p:cNvPr>
          <p:cNvSpPr txBox="1">
            <a:spLocks/>
          </p:cNvSpPr>
          <p:nvPr/>
        </p:nvSpPr>
        <p:spPr>
          <a:xfrm>
            <a:off x="5797985" y="3592876"/>
            <a:ext cx="5733180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0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Activate your product benefits from the Partner Program: </a:t>
            </a:r>
            <a:r>
              <a:rPr lang="en-GB" sz="1800" dirty="0">
                <a:hlinkClick r:id="rId6"/>
              </a:rPr>
              <a:t>https://aka.ms/PartnerProgramBenefits</a:t>
            </a:r>
            <a:r>
              <a:rPr lang="en-GB" sz="1800" dirty="0"/>
              <a:t>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13A966A-4918-D494-8D11-38B10DBA2990}"/>
              </a:ext>
            </a:extLst>
          </p:cNvPr>
          <p:cNvSpPr txBox="1">
            <a:spLocks/>
          </p:cNvSpPr>
          <p:nvPr/>
        </p:nvSpPr>
        <p:spPr>
          <a:xfrm>
            <a:off x="4890093" y="4424559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 marL="22858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4342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90575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60459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43C39B9-BFEE-E034-9FED-5572B76519B4}"/>
              </a:ext>
            </a:extLst>
          </p:cNvPr>
          <p:cNvSpPr txBox="1">
            <a:spLocks/>
          </p:cNvSpPr>
          <p:nvPr/>
        </p:nvSpPr>
        <p:spPr>
          <a:xfrm>
            <a:off x="5797985" y="4540723"/>
            <a:ext cx="5733180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0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Lead by example: </a:t>
            </a:r>
            <a:r>
              <a:rPr lang="en-GB" sz="1800" dirty="0">
                <a:hlinkClick r:id="rId7"/>
              </a:rPr>
              <a:t>http://aka.ms/AzureAI-Samples</a:t>
            </a:r>
            <a:r>
              <a:rPr lang="en-GB" sz="1800" dirty="0"/>
              <a:t> 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0C2D874-E6C2-5345-9985-34FBCD65B5EF}"/>
              </a:ext>
            </a:extLst>
          </p:cNvPr>
          <p:cNvSpPr txBox="1">
            <a:spLocks/>
          </p:cNvSpPr>
          <p:nvPr/>
        </p:nvSpPr>
        <p:spPr>
          <a:xfrm>
            <a:off x="4890093" y="5366925"/>
            <a:ext cx="652254" cy="652254"/>
          </a:xfrm>
          <a:prstGeom prst="ellipse">
            <a:avLst/>
          </a:prstGeom>
          <a:gradFill flip="none" rotWithShape="1">
            <a:gsLst>
              <a:gs pos="5000">
                <a:schemeClr val="accent3">
                  <a:lumMod val="75000"/>
                </a:schemeClr>
              </a:gs>
              <a:gs pos="68000">
                <a:srgbClr val="C03BC4"/>
              </a:gs>
              <a:gs pos="100000">
                <a:srgbClr val="FF5C39"/>
              </a:gs>
              <a:gs pos="85000">
                <a:srgbClr val="F5495D"/>
              </a:gs>
              <a:gs pos="33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spc="0" baseline="0" dirty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 marL="22858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4342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90575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60459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kern="1200" spc="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0123" fontAlgn="base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effectLst>
                  <a:outerShdw blurRad="63500" dir="3000000" sx="101000" sy="101000" algn="ctr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E8545C2-E1BC-969D-2DBB-576F6A950388}"/>
              </a:ext>
            </a:extLst>
          </p:cNvPr>
          <p:cNvSpPr txBox="1">
            <a:spLocks/>
          </p:cNvSpPr>
          <p:nvPr/>
        </p:nvSpPr>
        <p:spPr>
          <a:xfrm>
            <a:off x="5797985" y="5477608"/>
            <a:ext cx="5733180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0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6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14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Join the Global Azure AI Foundry community: </a:t>
            </a:r>
            <a:r>
              <a:rPr lang="en-GB" sz="1800" dirty="0">
                <a:hlinkClick r:id="rId8"/>
              </a:rPr>
              <a:t>https://aka.ms/AzureAI/Discord</a:t>
            </a:r>
            <a:r>
              <a:rPr lang="en-GB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9656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2.xml><?xml version="1.0" encoding="utf-8"?>
<a:theme xmlns:a="http://schemas.openxmlformats.org/drawingml/2006/main" name="1_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3.xml><?xml version="1.0" encoding="utf-8"?>
<a:theme xmlns:a="http://schemas.openxmlformats.org/drawingml/2006/main" name="1_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Widescreen</PresentationFormat>
  <Paragraphs>155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Aptos</vt:lpstr>
      <vt:lpstr>Aptos Narrow</vt:lpstr>
      <vt:lpstr>Arial</vt:lpstr>
      <vt:lpstr>Calibri</vt:lpstr>
      <vt:lpstr>Segoe Sans Text</vt:lpstr>
      <vt:lpstr>Segoe Sans Text Semibold</vt:lpstr>
      <vt:lpstr>Segoe UI</vt:lpstr>
      <vt:lpstr>Segoe UI Semibold</vt:lpstr>
      <vt:lpstr>Segoe UI Variable Display Semibold</vt:lpstr>
      <vt:lpstr>Wingdings</vt:lpstr>
      <vt:lpstr>Data &amp; AI - Corp_Dark</vt:lpstr>
      <vt:lpstr>1_Data &amp; AI - Corp_Dark</vt:lpstr>
      <vt:lpstr>1_Azure 2023 Template</vt:lpstr>
      <vt:lpstr>Getting started with Azure AI Foundry</vt:lpstr>
      <vt:lpstr>Introduction – Guy Gregory</vt:lpstr>
      <vt:lpstr>#1 Understand the opportunity of AI in the workplace: The Journey to the Frontier Firm Partner</vt:lpstr>
      <vt:lpstr>PowerPoint Presentation</vt:lpstr>
      <vt:lpstr>#3 Upskill your team: Join the Microsoft AI Skills Fest (April 8th - May 28th)</vt:lpstr>
      <vt:lpstr>#4 Activate your product benefits from the Partner Program Enable your team</vt:lpstr>
      <vt:lpstr>#5 Be your own customer zero Lead by example</vt:lpstr>
      <vt:lpstr>#6 Join the Global Azure AI Foundry Community Join 24,000 builders, and be part of the conversation</vt:lpstr>
      <vt:lpstr>Actions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 Gregory</dc:creator>
  <cp:lastModifiedBy>Guy Gregory</cp:lastModifiedBy>
  <cp:revision>3</cp:revision>
  <dcterms:created xsi:type="dcterms:W3CDTF">2025-03-26T22:19:34Z</dcterms:created>
  <dcterms:modified xsi:type="dcterms:W3CDTF">2025-05-01T13:12:34Z</dcterms:modified>
</cp:coreProperties>
</file>